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7" r:id="rId22"/>
    <p:sldId id="281" r:id="rId23"/>
    <p:sldId id="282" r:id="rId24"/>
    <p:sldId id="283" r:id="rId25"/>
    <p:sldId id="284" r:id="rId26"/>
    <p:sldId id="285" r:id="rId27"/>
    <p:sldId id="257" r:id="rId28"/>
    <p:sldId id="259" r:id="rId29"/>
    <p:sldId id="288" r:id="rId30"/>
    <p:sldId id="258" r:id="rId3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210A0-F42F-4E9B-8078-0D6BF4DEFD64}" v="15" dt="2020-06-03T13:22:30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Relationship Id="rId38" Type="http://schemas.microsoft.com/office/2016/11/relationships/changesInfo" Target="changesInfos/changesInfo1.xml"/><Relationship Id="rId3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Marelli" userId="be762f30-9732-456e-91c3-aad2f37c4566" providerId="ADAL" clId="{1AA210A0-F42F-4E9B-8078-0D6BF4DEFD64}"/>
    <pc:docChg chg="custSel addSld modSld">
      <pc:chgData name="Stefano Marelli" userId="be762f30-9732-456e-91c3-aad2f37c4566" providerId="ADAL" clId="{1AA210A0-F42F-4E9B-8078-0D6BF4DEFD64}" dt="2020-06-03T13:23:36.739" v="716" actId="20577"/>
      <pc:docMkLst>
        <pc:docMk/>
      </pc:docMkLst>
      <pc:sldChg chg="addSp modSp mod">
        <pc:chgData name="Stefano Marelli" userId="be762f30-9732-456e-91c3-aad2f37c4566" providerId="ADAL" clId="{1AA210A0-F42F-4E9B-8078-0D6BF4DEFD64}" dt="2020-06-03T13:23:36.739" v="716" actId="20577"/>
        <pc:sldMkLst>
          <pc:docMk/>
          <pc:sldMk cId="0" sldId="256"/>
        </pc:sldMkLst>
        <pc:spChg chg="add mod">
          <ac:chgData name="Stefano Marelli" userId="be762f30-9732-456e-91c3-aad2f37c4566" providerId="ADAL" clId="{1AA210A0-F42F-4E9B-8078-0D6BF4DEFD64}" dt="2020-06-03T13:23:36.739" v="716" actId="20577"/>
          <ac:spMkLst>
            <pc:docMk/>
            <pc:sldMk cId="0" sldId="256"/>
            <ac:spMk id="2" creationId="{B9C88A63-5709-4614-B2E2-008FCD23DE8A}"/>
          </ac:spMkLst>
        </pc:spChg>
        <pc:spChg chg="mod">
          <ac:chgData name="Stefano Marelli" userId="be762f30-9732-456e-91c3-aad2f37c4566" providerId="ADAL" clId="{1AA210A0-F42F-4E9B-8078-0D6BF4DEFD64}" dt="2020-06-03T13:05:20.178" v="29" actId="404"/>
          <ac:spMkLst>
            <pc:docMk/>
            <pc:sldMk cId="0" sldId="256"/>
            <ac:spMk id="4" creationId="{78C6E1F0-E067-4DF6-9151-DAED795F52D6}"/>
          </ac:spMkLst>
        </pc:spChg>
      </pc:sldChg>
      <pc:sldChg chg="addSp modSp new mod">
        <pc:chgData name="Stefano Marelli" userId="be762f30-9732-456e-91c3-aad2f37c4566" providerId="ADAL" clId="{1AA210A0-F42F-4E9B-8078-0D6BF4DEFD64}" dt="2020-06-03T13:21:31.954" v="674" actId="20577"/>
        <pc:sldMkLst>
          <pc:docMk/>
          <pc:sldMk cId="1306756124" sldId="257"/>
        </pc:sldMkLst>
        <pc:spChg chg="mod">
          <ac:chgData name="Stefano Marelli" userId="be762f30-9732-456e-91c3-aad2f37c4566" providerId="ADAL" clId="{1AA210A0-F42F-4E9B-8078-0D6BF4DEFD64}" dt="2020-06-03T13:05:13.546" v="21" actId="403"/>
          <ac:spMkLst>
            <pc:docMk/>
            <pc:sldMk cId="1306756124" sldId="257"/>
            <ac:spMk id="2" creationId="{F94D3505-5E25-49B9-8711-EA651D8E2400}"/>
          </ac:spMkLst>
        </pc:spChg>
        <pc:spChg chg="add mod">
          <ac:chgData name="Stefano Marelli" userId="be762f30-9732-456e-91c3-aad2f37c4566" providerId="ADAL" clId="{1AA210A0-F42F-4E9B-8078-0D6BF4DEFD64}" dt="2020-06-03T13:21:31.954" v="674" actId="20577"/>
          <ac:spMkLst>
            <pc:docMk/>
            <pc:sldMk cId="1306756124" sldId="257"/>
            <ac:spMk id="3" creationId="{90A4B295-475F-4825-9AC9-7EF528BABA53}"/>
          </ac:spMkLst>
        </pc:spChg>
      </pc:sldChg>
      <pc:sldChg chg="modSp add mod">
        <pc:chgData name="Stefano Marelli" userId="be762f30-9732-456e-91c3-aad2f37c4566" providerId="ADAL" clId="{1AA210A0-F42F-4E9B-8078-0D6BF4DEFD64}" dt="2020-06-03T13:19:48.802" v="473" actId="20577"/>
        <pc:sldMkLst>
          <pc:docMk/>
          <pc:sldMk cId="3102134197" sldId="258"/>
        </pc:sldMkLst>
        <pc:spChg chg="mod">
          <ac:chgData name="Stefano Marelli" userId="be762f30-9732-456e-91c3-aad2f37c4566" providerId="ADAL" clId="{1AA210A0-F42F-4E9B-8078-0D6BF4DEFD64}" dt="2020-06-03T13:19:48.802" v="473" actId="20577"/>
          <ac:spMkLst>
            <pc:docMk/>
            <pc:sldMk cId="3102134197" sldId="258"/>
            <ac:spMk id="2" creationId="{F94D3505-5E25-49B9-8711-EA651D8E2400}"/>
          </ac:spMkLst>
        </pc:spChg>
        <pc:spChg chg="mod">
          <ac:chgData name="Stefano Marelli" userId="be762f30-9732-456e-91c3-aad2f37c4566" providerId="ADAL" clId="{1AA210A0-F42F-4E9B-8078-0D6BF4DEFD64}" dt="2020-06-03T13:09:21.233" v="250" actId="20577"/>
          <ac:spMkLst>
            <pc:docMk/>
            <pc:sldMk cId="3102134197" sldId="258"/>
            <ac:spMk id="3" creationId="{90A4B295-475F-4825-9AC9-7EF528BABA53}"/>
          </ac:spMkLst>
        </pc:spChg>
      </pc:sldChg>
      <pc:sldChg chg="addSp modSp add mod">
        <pc:chgData name="Stefano Marelli" userId="be762f30-9732-456e-91c3-aad2f37c4566" providerId="ADAL" clId="{1AA210A0-F42F-4E9B-8078-0D6BF4DEFD64}" dt="2020-06-03T13:23:06.386" v="711" actId="404"/>
        <pc:sldMkLst>
          <pc:docMk/>
          <pc:sldMk cId="3375510816" sldId="259"/>
        </pc:sldMkLst>
        <pc:spChg chg="mod">
          <ac:chgData name="Stefano Marelli" userId="be762f30-9732-456e-91c3-aad2f37c4566" providerId="ADAL" clId="{1AA210A0-F42F-4E9B-8078-0D6BF4DEFD64}" dt="2020-06-03T13:11:14.915" v="280" actId="947"/>
          <ac:spMkLst>
            <pc:docMk/>
            <pc:sldMk cId="3375510816" sldId="259"/>
            <ac:spMk id="2" creationId="{F94D3505-5E25-49B9-8711-EA651D8E2400}"/>
          </ac:spMkLst>
        </pc:spChg>
        <pc:spChg chg="mod">
          <ac:chgData name="Stefano Marelli" userId="be762f30-9732-456e-91c3-aad2f37c4566" providerId="ADAL" clId="{1AA210A0-F42F-4E9B-8078-0D6BF4DEFD64}" dt="2020-06-03T13:12:46.458" v="357" actId="1076"/>
          <ac:spMkLst>
            <pc:docMk/>
            <pc:sldMk cId="3375510816" sldId="259"/>
            <ac:spMk id="3" creationId="{90A4B295-475F-4825-9AC9-7EF528BABA53}"/>
          </ac:spMkLst>
        </pc:spChg>
        <pc:spChg chg="add mod">
          <ac:chgData name="Stefano Marelli" userId="be762f30-9732-456e-91c3-aad2f37c4566" providerId="ADAL" clId="{1AA210A0-F42F-4E9B-8078-0D6BF4DEFD64}" dt="2020-06-03T13:23:06.386" v="711" actId="404"/>
          <ac:spMkLst>
            <pc:docMk/>
            <pc:sldMk cId="3375510816" sldId="259"/>
            <ac:spMk id="4" creationId="{7C3C874E-F4BD-4B71-9C8F-078E659ED6F4}"/>
          </ac:spMkLst>
        </pc:spChg>
      </pc:sldChg>
    </pc:docChg>
  </pc:docChgLst>
  <pc:docChgLst>
    <pc:chgData name="Beatrice Saglio" userId="3d28972e-5c8f-4bd4-8896-35b11e69df23" providerId="ADAL" clId="{6513B3FE-7F60-4F33-8FE3-B600D494EBC6}"/>
    <pc:docChg chg="custSel modSld">
      <pc:chgData name="Beatrice Saglio" userId="3d28972e-5c8f-4bd4-8896-35b11e69df23" providerId="ADAL" clId="{6513B3FE-7F60-4F33-8FE3-B600D494EBC6}" dt="2020-03-31T07:18:41.406" v="186" actId="478"/>
      <pc:docMkLst>
        <pc:docMk/>
      </pc:docMkLst>
      <pc:sldChg chg="addSp delSp modSp mod">
        <pc:chgData name="Beatrice Saglio" userId="3d28972e-5c8f-4bd4-8896-35b11e69df23" providerId="ADAL" clId="{6513B3FE-7F60-4F33-8FE3-B600D494EBC6}" dt="2020-03-31T07:18:41.406" v="186" actId="478"/>
        <pc:sldMkLst>
          <pc:docMk/>
          <pc:sldMk cId="0" sldId="256"/>
        </pc:sldMkLst>
        <pc:spChg chg="add del mod">
          <ac:chgData name="Beatrice Saglio" userId="3d28972e-5c8f-4bd4-8896-35b11e69df23" providerId="ADAL" clId="{6513B3FE-7F60-4F33-8FE3-B600D494EBC6}" dt="2020-03-31T07:18:41.406" v="186" actId="478"/>
          <ac:spMkLst>
            <pc:docMk/>
            <pc:sldMk cId="0" sldId="256"/>
            <ac:spMk id="2" creationId="{5A12913C-5CFC-482E-A7F2-F25D4CCFCC1F}"/>
          </ac:spMkLst>
        </pc:spChg>
        <pc:spChg chg="add del mod">
          <ac:chgData name="Beatrice Saglio" userId="3d28972e-5c8f-4bd4-8896-35b11e69df23" providerId="ADAL" clId="{6513B3FE-7F60-4F33-8FE3-B600D494EBC6}" dt="2020-03-31T07:18:41.406" v="186" actId="478"/>
          <ac:spMkLst>
            <pc:docMk/>
            <pc:sldMk cId="0" sldId="256"/>
            <ac:spMk id="3" creationId="{1E4F04A0-D8C4-45D4-BE77-A3C55F51C6A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CDF63209-F9E1-4C54-B441-AA6C276AFF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3DC7767A-5336-429A-8090-70D7F1DA3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3D902D-FC31-42BC-8AC1-8A8679452D77}" type="datetimeFigureOut">
              <a:rPr lang="it-IT" altLang="it-IT"/>
              <a:pPr>
                <a:defRPr/>
              </a:pPr>
              <a:t>24/06/20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B3BCA572-5BBE-4E36-9F86-9BCCE4F019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D2A8994-A03A-45A2-AD25-6277A02A52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58EEA7-4860-48D2-87B0-F24229297EFF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CD3E369D-6A6A-44F5-BC90-77FAF8E4CB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0E04DA22-F407-4295-9CBA-CD2F333E52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F1857F0-7BE7-4AE7-A4BD-F3F7FAC81BFB}" type="datetimeFigureOut">
              <a:rPr lang="it-IT" altLang="it-IT"/>
              <a:pPr>
                <a:defRPr/>
              </a:pPr>
              <a:t>24/06/20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="" xmlns:a16="http://schemas.microsoft.com/office/drawing/2014/main" id="{434A9167-2514-44DE-B174-3D56B8ECC2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="" xmlns:a16="http://schemas.microsoft.com/office/drawing/2014/main" id="{D308E135-6A97-4EA2-B8C4-B398C80B4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ED350FF-8040-4BAC-AE9D-3BF2D753D0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908F850-6D46-4943-BA75-CBBDF2559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A67652-4B7B-4965-BE7A-D1F5B99EFABF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447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0285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1292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90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204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5336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1178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409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4418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726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2520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82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CBC2D-BE15-4FEA-8B93-53C4E399E52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14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8506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406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746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8950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636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41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740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150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63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407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228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="" xmlns:a16="http://schemas.microsoft.com/office/drawing/2014/main" id="{4F476036-9487-4B09-82BA-1F203921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="" xmlns:a16="http://schemas.microsoft.com/office/drawing/2014/main" id="{61F3E796-BA74-4A4D-9065-5CF3DFD9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="" xmlns:a16="http://schemas.microsoft.com/office/drawing/2014/main" id="{B2D7F260-63D1-4296-BE7E-ACC13BFA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E96BE1-A7B1-4CA2-ACF4-C1F204B4B85A}" type="slidenum">
              <a:rPr lang="it-IT" altLang="it-IT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576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1216950" y="759826"/>
            <a:ext cx="2924783" cy="281034"/>
          </a:xfrm>
          <a:prstGeom prst="rect">
            <a:avLst/>
          </a:prstGeom>
        </p:spPr>
        <p:txBody>
          <a:bodyPr lIns="54000" anchor="ctr" anchorCtr="0"/>
          <a:lstStyle>
            <a:lvl1pPr marL="0" indent="0" algn="l">
              <a:buNone/>
              <a:defRPr sz="105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912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8864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3200" dirty="0">
                <a:solidFill>
                  <a:schemeClr val="accent5"/>
                </a:solidFill>
                <a:latin typeface="Arial Narrow" panose="020B0606020202030204" pitchFamily="34" charset="0"/>
              </a:defRPr>
            </a:lvl1pPr>
          </a:lstStyle>
          <a:p>
            <a:pPr lvl="0" algn="l">
              <a:lnSpc>
                <a:spcPct val="90000"/>
              </a:lnSpc>
            </a:pPr>
            <a:r>
              <a:rPr lang="en-US" dirty="0" smtClean="0"/>
              <a:t>Click to enter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421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à"/>
              <a:defRPr sz="1800">
                <a:latin typeface="Arial Narrow" panose="020B0606020202030204" pitchFamily="34" charset="0"/>
              </a:defRPr>
            </a:lvl1pPr>
            <a:lvl2pPr>
              <a:defRPr sz="18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06703475-1CE2-4A58-9A93-467EE317B11C}" type="datetime1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237312"/>
            <a:ext cx="792088" cy="180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1775D574-EB13-497C-B865-866B61CE3B5F}" type="slidenum">
              <a:rPr lang="en-GB" smtClean="0"/>
              <a:pPr/>
              <a:t>‹n.›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764704"/>
            <a:ext cx="5184775" cy="360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US" dirty="0" smtClean="0"/>
              <a:t>Click here to enter slide subtitle</a:t>
            </a:r>
            <a:endParaRPr lang="en-GB" dirty="0"/>
          </a:p>
        </p:txBody>
      </p:sp>
      <p:pic>
        <p:nvPicPr>
          <p:cNvPr id="9" name="Imagem 2">
            <a:extLst>
              <a:ext uri="{FF2B5EF4-FFF2-40B4-BE49-F238E27FC236}">
                <a16:creationId xmlns="" xmlns:a16="http://schemas.microsoft.com/office/drawing/2014/main" id="{07D81AE7-E80E-4687-A1BB-B5671436FE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2165705" cy="7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8">
            <a:extLst>
              <a:ext uri="{FF2B5EF4-FFF2-40B4-BE49-F238E27FC236}">
                <a16:creationId xmlns="" xmlns:a16="http://schemas.microsoft.com/office/drawing/2014/main" id="{FC75F615-68AF-44B6-A734-264B5CA3F5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hyperlink" Target="https://drive.google.com/file/d/1c0fTWm9nzXqg-_jffSCDfFhYpZ4XIbhX/view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hyperlink" Target="https://platform.manusquare.eu/#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usquare.eu/documents/" TargetMode="External"/><Relationship Id="rId4" Type="http://schemas.openxmlformats.org/officeDocument/2006/relationships/hyperlink" Target="https://platform.manusquare.eu/#/" TargetMode="External"/><Relationship Id="rId5" Type="http://schemas.openxmlformats.org/officeDocument/2006/relationships/hyperlink" Target="https://drive.google.com/file/d/1c0fTWm9nzXqg-_jffSCDfFhYpZ4XIbhX/view" TargetMode="External"/><Relationship Id="rId6" Type="http://schemas.openxmlformats.org/officeDocument/2006/relationships/hyperlink" Target="https://www.linkedin.com/company/12616455/admin/" TargetMode="External"/><Relationship Id="rId7" Type="http://schemas.openxmlformats.org/officeDocument/2006/relationships/hyperlink" Target="https://twitter.com/eumanusquare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manusquare.eu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.gugliotta@innova-eu.net" TargetMode="External"/><Relationship Id="rId3" Type="http://schemas.openxmlformats.org/officeDocument/2006/relationships/hyperlink" Target="https://www.linkedin.com/in/alessio-gugliotta-ba4b7132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9"/>
          <a:stretch/>
        </p:blipFill>
        <p:spPr>
          <a:xfrm>
            <a:off x="87019" y="2609088"/>
            <a:ext cx="9032597" cy="36454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1" r="75580"/>
          <a:stretch/>
        </p:blipFill>
        <p:spPr>
          <a:xfrm>
            <a:off x="7336155" y="5718048"/>
            <a:ext cx="1807845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1209674" y="1158240"/>
            <a:ext cx="7509421" cy="53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6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1304544" y="1041400"/>
            <a:ext cx="7559040" cy="541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2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/>
          <a:stretch/>
        </p:blipFill>
        <p:spPr>
          <a:xfrm>
            <a:off x="1209675" y="1170122"/>
            <a:ext cx="7510272" cy="53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3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/>
          <a:stretch/>
        </p:blipFill>
        <p:spPr>
          <a:xfrm>
            <a:off x="1209675" y="1041400"/>
            <a:ext cx="7641689" cy="54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1270635" y="1154378"/>
            <a:ext cx="7363968" cy="52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7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/>
          <a:stretch/>
        </p:blipFill>
        <p:spPr>
          <a:xfrm>
            <a:off x="1209675" y="1165282"/>
            <a:ext cx="7498079" cy="53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2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1209675" y="1163668"/>
            <a:ext cx="7519797" cy="53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/>
          <a:stretch/>
        </p:blipFill>
        <p:spPr>
          <a:xfrm>
            <a:off x="1209675" y="1041400"/>
            <a:ext cx="7605141" cy="544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3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/>
          <a:stretch/>
        </p:blipFill>
        <p:spPr>
          <a:xfrm>
            <a:off x="1209675" y="1041400"/>
            <a:ext cx="7473695" cy="52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5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/>
          <a:stretch/>
        </p:blipFill>
        <p:spPr>
          <a:xfrm>
            <a:off x="1209675" y="1041400"/>
            <a:ext cx="7632192" cy="54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 smtClean="0"/>
              <a:t>PMI NETWORK</a:t>
            </a:r>
            <a:endParaRPr lang="it-IT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/>
          <a:stretch/>
        </p:blipFill>
        <p:spPr>
          <a:xfrm>
            <a:off x="1051178" y="1090169"/>
            <a:ext cx="7702677" cy="53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3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1209675" y="1041400"/>
            <a:ext cx="7510271" cy="53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78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>
            <a:extLst>
              <a:ext uri="{FF2B5EF4-FFF2-40B4-BE49-F238E27FC236}">
                <a16:creationId xmlns="" xmlns:a16="http://schemas.microsoft.com/office/drawing/2014/main" id="{90AC54CC-BB89-43DD-8A8A-0859E40D7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71" b="13956"/>
          <a:stretch/>
        </p:blipFill>
        <p:spPr bwMode="auto">
          <a:xfrm>
            <a:off x="8292814" y="1156674"/>
            <a:ext cx="241301" cy="3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18">
            <a:extLst>
              <a:ext uri="{FF2B5EF4-FFF2-40B4-BE49-F238E27FC236}">
                <a16:creationId xmlns="" xmlns:a16="http://schemas.microsoft.com/office/drawing/2014/main" id="{B59D3ACF-9553-4203-83C2-5B5E9DB273C3}"/>
              </a:ext>
            </a:extLst>
          </p:cNvPr>
          <p:cNvSpPr/>
          <p:nvPr/>
        </p:nvSpPr>
        <p:spPr>
          <a:xfrm>
            <a:off x="4879036" y="1507623"/>
            <a:ext cx="4175462" cy="1014002"/>
          </a:xfrm>
          <a:prstGeom prst="roundRect">
            <a:avLst/>
          </a:prstGeom>
          <a:solidFill>
            <a:schemeClr val="bg1">
              <a:alpha val="20000"/>
            </a:schemeClr>
          </a:solidFill>
          <a:ln w="28575">
            <a:solidFill>
              <a:srgbClr val="C45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16D6D5AE-010C-471A-80FA-035EBD6DB555}"/>
              </a:ext>
            </a:extLst>
          </p:cNvPr>
          <p:cNvSpPr/>
          <p:nvPr/>
        </p:nvSpPr>
        <p:spPr>
          <a:xfrm>
            <a:off x="4860000" y="2159490"/>
            <a:ext cx="86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srgbClr val="C4505B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GUI, API &amp; </a:t>
            </a:r>
          </a:p>
          <a:p>
            <a:pPr algn="ctr"/>
            <a:r>
              <a:rPr lang="en-GB" sz="900" b="1" dirty="0">
                <a:solidFill>
                  <a:srgbClr val="C4505B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EDM</a:t>
            </a:r>
          </a:p>
        </p:txBody>
      </p:sp>
      <p:sp>
        <p:nvSpPr>
          <p:cNvPr id="8" name="Rectangle 42">
            <a:extLst>
              <a:ext uri="{FF2B5EF4-FFF2-40B4-BE49-F238E27FC236}">
                <a16:creationId xmlns="" xmlns:a16="http://schemas.microsoft.com/office/drawing/2014/main" id="{200B9B76-4855-47EB-BBC9-15F0EE854414}"/>
              </a:ext>
            </a:extLst>
          </p:cNvPr>
          <p:cNvSpPr/>
          <p:nvPr/>
        </p:nvSpPr>
        <p:spPr>
          <a:xfrm>
            <a:off x="5549688" y="2160672"/>
            <a:ext cx="86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prstClr val="black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Semantic Infrastructure</a:t>
            </a:r>
          </a:p>
        </p:txBody>
      </p:sp>
      <p:sp>
        <p:nvSpPr>
          <p:cNvPr id="9" name="Rectangle 42">
            <a:extLst>
              <a:ext uri="{FF2B5EF4-FFF2-40B4-BE49-F238E27FC236}">
                <a16:creationId xmlns="" xmlns:a16="http://schemas.microsoft.com/office/drawing/2014/main" id="{DED9D67C-97B0-42F5-B174-7FAEC7F943D7}"/>
              </a:ext>
            </a:extLst>
          </p:cNvPr>
          <p:cNvSpPr/>
          <p:nvPr/>
        </p:nvSpPr>
        <p:spPr>
          <a:xfrm>
            <a:off x="6885881" y="2229922"/>
            <a:ext cx="86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prstClr val="black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Blockchain</a:t>
            </a:r>
          </a:p>
        </p:txBody>
      </p:sp>
      <p:sp>
        <p:nvSpPr>
          <p:cNvPr id="10" name="Rectangle 42">
            <a:extLst>
              <a:ext uri="{FF2B5EF4-FFF2-40B4-BE49-F238E27FC236}">
                <a16:creationId xmlns="" xmlns:a16="http://schemas.microsoft.com/office/drawing/2014/main" id="{3ACF5556-5400-4531-AC9D-A4E9B24C0593}"/>
              </a:ext>
            </a:extLst>
          </p:cNvPr>
          <p:cNvSpPr/>
          <p:nvPr/>
        </p:nvSpPr>
        <p:spPr>
          <a:xfrm>
            <a:off x="8222073" y="2160672"/>
            <a:ext cx="86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srgbClr val="C4505B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Business Orchestrator</a:t>
            </a:r>
          </a:p>
        </p:txBody>
      </p:sp>
      <p:sp>
        <p:nvSpPr>
          <p:cNvPr id="11" name="Rectangle 42">
            <a:extLst>
              <a:ext uri="{FF2B5EF4-FFF2-40B4-BE49-F238E27FC236}">
                <a16:creationId xmlns="" xmlns:a16="http://schemas.microsoft.com/office/drawing/2014/main" id="{C312E641-9A3A-4A57-B0C9-50DA6E6DB577}"/>
              </a:ext>
            </a:extLst>
          </p:cNvPr>
          <p:cNvSpPr/>
          <p:nvPr/>
        </p:nvSpPr>
        <p:spPr>
          <a:xfrm>
            <a:off x="7553977" y="2160672"/>
            <a:ext cx="86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prstClr val="black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Reputation Mechanism</a:t>
            </a:r>
          </a:p>
        </p:txBody>
      </p:sp>
      <p:sp>
        <p:nvSpPr>
          <p:cNvPr id="12" name="Rettangolo 139">
            <a:extLst>
              <a:ext uri="{FF2B5EF4-FFF2-40B4-BE49-F238E27FC236}">
                <a16:creationId xmlns="" xmlns:a16="http://schemas.microsoft.com/office/drawing/2014/main" id="{7409C764-E89A-44E6-BCCF-E92764231122}"/>
              </a:ext>
            </a:extLst>
          </p:cNvPr>
          <p:cNvSpPr/>
          <p:nvPr/>
        </p:nvSpPr>
        <p:spPr>
          <a:xfrm>
            <a:off x="1" y="2716702"/>
            <a:ext cx="9144000" cy="1080000"/>
          </a:xfrm>
          <a:prstGeom prst="rect">
            <a:avLst/>
          </a:prstGeom>
          <a:solidFill>
            <a:srgbClr val="E7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>
              <a:latin typeface="Arial Narrow" panose="020B0606020202030204" pitchFamily="34" charset="0"/>
            </a:endParaRPr>
          </a:p>
        </p:txBody>
      </p:sp>
      <p:sp>
        <p:nvSpPr>
          <p:cNvPr id="14" name="Rettangolo 139">
            <a:extLst>
              <a:ext uri="{FF2B5EF4-FFF2-40B4-BE49-F238E27FC236}">
                <a16:creationId xmlns="" xmlns:a16="http://schemas.microsoft.com/office/drawing/2014/main" id="{E256FA8C-E342-4ADE-AEF0-A6494A50E72F}"/>
              </a:ext>
            </a:extLst>
          </p:cNvPr>
          <p:cNvSpPr/>
          <p:nvPr/>
        </p:nvSpPr>
        <p:spPr>
          <a:xfrm>
            <a:off x="80747" y="2736736"/>
            <a:ext cx="9144000" cy="981818"/>
          </a:xfrm>
          <a:prstGeom prst="rect">
            <a:avLst/>
          </a:prstGeom>
          <a:solidFill>
            <a:srgbClr val="E7E6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>
              <a:latin typeface="Arial Narrow" panose="020B0606020202030204" pitchFamily="34" charset="0"/>
            </a:endParaRPr>
          </a:p>
        </p:txBody>
      </p:sp>
      <p:pic>
        <p:nvPicPr>
          <p:cNvPr id="15" name="Picture 3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79E8495-1F25-4B75-96DF-BE201D8F92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02" y="2786345"/>
            <a:ext cx="335679" cy="335679"/>
          </a:xfrm>
          <a:prstGeom prst="rect">
            <a:avLst/>
          </a:prstGeom>
        </p:spPr>
      </p:pic>
      <p:sp>
        <p:nvSpPr>
          <p:cNvPr id="16" name="Rettangolo 91">
            <a:extLst>
              <a:ext uri="{FF2B5EF4-FFF2-40B4-BE49-F238E27FC236}">
                <a16:creationId xmlns="" xmlns:a16="http://schemas.microsoft.com/office/drawing/2014/main" id="{0D6587E6-A74C-4355-957D-3551D5749718}"/>
              </a:ext>
            </a:extLst>
          </p:cNvPr>
          <p:cNvSpPr/>
          <p:nvPr/>
        </p:nvSpPr>
        <p:spPr>
          <a:xfrm>
            <a:off x="35620" y="4562565"/>
            <a:ext cx="9106985" cy="1080000"/>
          </a:xfrm>
          <a:prstGeom prst="rect">
            <a:avLst/>
          </a:prstGeom>
          <a:solidFill>
            <a:srgbClr val="E7E6E6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latin typeface="Arial Narrow" panose="020B0606020202030204" pitchFamily="34" charset="0"/>
            </a:endParaRPr>
          </a:p>
        </p:txBody>
      </p:sp>
      <p:sp>
        <p:nvSpPr>
          <p:cNvPr id="17" name="Rectangle 170">
            <a:extLst>
              <a:ext uri="{FF2B5EF4-FFF2-40B4-BE49-F238E27FC236}">
                <a16:creationId xmlns="" xmlns:a16="http://schemas.microsoft.com/office/drawing/2014/main" id="{EEE80C48-0A74-4D0C-B2ED-D70AD89E8731}"/>
              </a:ext>
            </a:extLst>
          </p:cNvPr>
          <p:cNvSpPr/>
          <p:nvPr/>
        </p:nvSpPr>
        <p:spPr>
          <a:xfrm rot="16200000">
            <a:off x="780017" y="4925975"/>
            <a:ext cx="1155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mtClean="0">
                <a:solidFill>
                  <a:srgbClr val="C4505B"/>
                </a:solidFill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Customer</a:t>
            </a:r>
            <a:endParaRPr lang="en-US" dirty="0">
              <a:solidFill>
                <a:srgbClr val="C4505B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18" name="Straight Connector 107">
            <a:extLst>
              <a:ext uri="{FF2B5EF4-FFF2-40B4-BE49-F238E27FC236}">
                <a16:creationId xmlns="" xmlns:a16="http://schemas.microsoft.com/office/drawing/2014/main" id="{8CD8A649-E8B3-4F43-866D-424A1C949265}"/>
              </a:ext>
            </a:extLst>
          </p:cNvPr>
          <p:cNvCxnSpPr>
            <a:cxnSpLocks/>
          </p:cNvCxnSpPr>
          <p:nvPr/>
        </p:nvCxnSpPr>
        <p:spPr>
          <a:xfrm>
            <a:off x="2528474" y="5115407"/>
            <a:ext cx="886782" cy="0"/>
          </a:xfrm>
          <a:prstGeom prst="line">
            <a:avLst/>
          </a:prstGeom>
          <a:noFill/>
          <a:ln w="38100" cap="rnd" cmpd="sng" algn="ctr">
            <a:solidFill>
              <a:srgbClr val="E78D59"/>
            </a:solidFill>
            <a:prstDash val="solid"/>
          </a:ln>
          <a:effectLst/>
        </p:spPr>
      </p:cxnSp>
      <p:pic>
        <p:nvPicPr>
          <p:cNvPr id="19" name="Picture 2" descr="Risultati immagini per project icon">
            <a:extLst>
              <a:ext uri="{FF2B5EF4-FFF2-40B4-BE49-F238E27FC236}">
                <a16:creationId xmlns="" xmlns:a16="http://schemas.microsoft.com/office/drawing/2014/main" id="{A9308BFD-0E2C-4E9A-9D65-06F0526C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06" y="4637752"/>
            <a:ext cx="403555" cy="4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09">
            <a:extLst>
              <a:ext uri="{FF2B5EF4-FFF2-40B4-BE49-F238E27FC236}">
                <a16:creationId xmlns="" xmlns:a16="http://schemas.microsoft.com/office/drawing/2014/main" id="{49EDEAE5-C165-401A-8804-2FE6E7393DB4}"/>
              </a:ext>
            </a:extLst>
          </p:cNvPr>
          <p:cNvSpPr/>
          <p:nvPr/>
        </p:nvSpPr>
        <p:spPr>
          <a:xfrm>
            <a:off x="3098882" y="5227067"/>
            <a:ext cx="730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  <a:cs typeface="Segoe UI" panose="020B0502040204020203" pitchFamily="34" charset="0"/>
              </a:rPr>
              <a:t>Create the RFQ</a:t>
            </a:r>
            <a:endParaRPr lang="en-GB" sz="9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135">
            <a:extLst>
              <a:ext uri="{FF2B5EF4-FFF2-40B4-BE49-F238E27FC236}">
                <a16:creationId xmlns="" xmlns:a16="http://schemas.microsoft.com/office/drawing/2014/main" id="{8FE3ECCE-8AFE-44F5-A360-4AAE90A55AC6}"/>
              </a:ext>
            </a:extLst>
          </p:cNvPr>
          <p:cNvSpPr/>
          <p:nvPr/>
        </p:nvSpPr>
        <p:spPr>
          <a:xfrm>
            <a:off x="5778922" y="5157817"/>
            <a:ext cx="10955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latin typeface="Arial Narrow" panose="020B0606020202030204" pitchFamily="34" charset="0"/>
                <a:cs typeface="Segoe UI" panose="020B0502040204020203" pitchFamily="34" charset="0"/>
              </a:rPr>
              <a:t>Receive all the quotations and select the best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="" xmlns:a16="http://schemas.microsoft.com/office/drawing/2014/main" id="{8B306C52-644F-4B9F-B5D2-BD2D92034EEB}"/>
              </a:ext>
            </a:extLst>
          </p:cNvPr>
          <p:cNvSpPr/>
          <p:nvPr/>
        </p:nvSpPr>
        <p:spPr>
          <a:xfrm>
            <a:off x="1983068" y="5227067"/>
            <a:ext cx="970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  <a:cs typeface="Segoe UI" panose="020B0502040204020203" pitchFamily="34" charset="0"/>
              </a:rPr>
              <a:t>Access to </a:t>
            </a:r>
          </a:p>
          <a:p>
            <a:pPr algn="ctr"/>
            <a:r>
              <a:rPr lang="en-US" sz="900" dirty="0">
                <a:latin typeface="Arial Narrow" panose="020B0606020202030204" pitchFamily="34" charset="0"/>
                <a:cs typeface="Segoe UI" panose="020B0502040204020203" pitchFamily="34" charset="0"/>
              </a:rPr>
              <a:t>MANU-SQUARE</a:t>
            </a:r>
            <a:endParaRPr lang="en-GB" sz="9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Immagine 58">
            <a:extLst>
              <a:ext uri="{FF2B5EF4-FFF2-40B4-BE49-F238E27FC236}">
                <a16:creationId xmlns="" xmlns:a16="http://schemas.microsoft.com/office/drawing/2014/main" id="{50ACE55E-399E-42AE-B4E6-C46AB47A6A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8"/>
          <a:stretch/>
        </p:blipFill>
        <p:spPr>
          <a:xfrm>
            <a:off x="2268654" y="4710516"/>
            <a:ext cx="340421" cy="292665"/>
          </a:xfrm>
          <a:prstGeom prst="rect">
            <a:avLst/>
          </a:prstGeom>
        </p:spPr>
      </p:pic>
      <p:cxnSp>
        <p:nvCxnSpPr>
          <p:cNvPr id="24" name="Straight Connector 107">
            <a:extLst>
              <a:ext uri="{FF2B5EF4-FFF2-40B4-BE49-F238E27FC236}">
                <a16:creationId xmlns="" xmlns:a16="http://schemas.microsoft.com/office/drawing/2014/main" id="{E83899B7-6B2C-4040-A860-CF7F4BE81E39}"/>
              </a:ext>
            </a:extLst>
          </p:cNvPr>
          <p:cNvCxnSpPr>
            <a:cxnSpLocks/>
          </p:cNvCxnSpPr>
          <p:nvPr/>
        </p:nvCxnSpPr>
        <p:spPr>
          <a:xfrm flipV="1">
            <a:off x="3520221" y="5115406"/>
            <a:ext cx="900557" cy="2"/>
          </a:xfrm>
          <a:prstGeom prst="line">
            <a:avLst/>
          </a:prstGeom>
          <a:noFill/>
          <a:ln w="38100" cap="rnd" cmpd="sng" algn="ctr">
            <a:solidFill>
              <a:srgbClr val="E78D59"/>
            </a:solidFill>
            <a:prstDash val="solid"/>
          </a:ln>
          <a:effectLst/>
        </p:spPr>
      </p:cxnSp>
      <p:sp>
        <p:nvSpPr>
          <p:cNvPr id="25" name="Rectangle 109">
            <a:extLst>
              <a:ext uri="{FF2B5EF4-FFF2-40B4-BE49-F238E27FC236}">
                <a16:creationId xmlns="" xmlns:a16="http://schemas.microsoft.com/office/drawing/2014/main" id="{7F946D83-4B97-48FB-B63B-A7B781149711}"/>
              </a:ext>
            </a:extLst>
          </p:cNvPr>
          <p:cNvSpPr/>
          <p:nvPr/>
        </p:nvSpPr>
        <p:spPr>
          <a:xfrm>
            <a:off x="4100956" y="5157817"/>
            <a:ext cx="730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  <a:cs typeface="Segoe UI" panose="020B0502040204020203" pitchFamily="34" charset="0"/>
              </a:rPr>
              <a:t>Select the most suitable suppliers</a:t>
            </a:r>
            <a:endParaRPr lang="en-GB" sz="9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Straight Connector 107">
            <a:extLst>
              <a:ext uri="{FF2B5EF4-FFF2-40B4-BE49-F238E27FC236}">
                <a16:creationId xmlns="" xmlns:a16="http://schemas.microsoft.com/office/drawing/2014/main" id="{74331F48-118D-4C24-AF41-9B19C319A400}"/>
              </a:ext>
            </a:extLst>
          </p:cNvPr>
          <p:cNvCxnSpPr>
            <a:cxnSpLocks/>
            <a:endCxn id="87" idx="3"/>
          </p:cNvCxnSpPr>
          <p:nvPr/>
        </p:nvCxnSpPr>
        <p:spPr>
          <a:xfrm flipV="1">
            <a:off x="4466373" y="3293911"/>
            <a:ext cx="899875" cy="1762126"/>
          </a:xfrm>
          <a:prstGeom prst="line">
            <a:avLst/>
          </a:prstGeom>
          <a:noFill/>
          <a:ln w="38100" cap="rnd" cmpd="sng" algn="ctr">
            <a:solidFill>
              <a:srgbClr val="E78D59"/>
            </a:solidFill>
            <a:prstDash val="sysDot"/>
          </a:ln>
          <a:effectLst/>
        </p:spPr>
      </p:cxnSp>
      <p:cxnSp>
        <p:nvCxnSpPr>
          <p:cNvPr id="27" name="Straight Connector 107">
            <a:extLst>
              <a:ext uri="{FF2B5EF4-FFF2-40B4-BE49-F238E27FC236}">
                <a16:creationId xmlns="" xmlns:a16="http://schemas.microsoft.com/office/drawing/2014/main" id="{CFE1511B-D7BB-45E2-AA93-5F816B960DB7}"/>
              </a:ext>
            </a:extLst>
          </p:cNvPr>
          <p:cNvCxnSpPr>
            <a:cxnSpLocks/>
            <a:endCxn id="87" idx="5"/>
          </p:cNvCxnSpPr>
          <p:nvPr/>
        </p:nvCxnSpPr>
        <p:spPr>
          <a:xfrm flipH="1" flipV="1">
            <a:off x="5450209" y="3293911"/>
            <a:ext cx="872975" cy="1757361"/>
          </a:xfrm>
          <a:prstGeom prst="line">
            <a:avLst/>
          </a:prstGeom>
          <a:noFill/>
          <a:ln w="38100" cap="rnd" cmpd="sng" algn="ctr">
            <a:solidFill>
              <a:srgbClr val="E78D59"/>
            </a:solidFill>
            <a:prstDash val="sysDot"/>
          </a:ln>
          <a:effectLst/>
        </p:spPr>
      </p:cxnSp>
      <p:cxnSp>
        <p:nvCxnSpPr>
          <p:cNvPr id="28" name="Straight Connector 107">
            <a:extLst>
              <a:ext uri="{FF2B5EF4-FFF2-40B4-BE49-F238E27FC236}">
                <a16:creationId xmlns="" xmlns:a16="http://schemas.microsoft.com/office/drawing/2014/main" id="{EA9647C3-E3EE-43CD-9522-21D8BC799721}"/>
              </a:ext>
            </a:extLst>
          </p:cNvPr>
          <p:cNvCxnSpPr>
            <a:cxnSpLocks/>
          </p:cNvCxnSpPr>
          <p:nvPr/>
        </p:nvCxnSpPr>
        <p:spPr>
          <a:xfrm flipV="1">
            <a:off x="6382554" y="3293911"/>
            <a:ext cx="1088266" cy="1788824"/>
          </a:xfrm>
          <a:prstGeom prst="line">
            <a:avLst/>
          </a:prstGeom>
          <a:noFill/>
          <a:ln w="38100" cap="rnd" cmpd="sng" algn="ctr">
            <a:solidFill>
              <a:srgbClr val="E78D59"/>
            </a:solidFill>
            <a:prstDash val="sysDot"/>
          </a:ln>
          <a:effectLst/>
        </p:spPr>
      </p:cxnSp>
      <p:cxnSp>
        <p:nvCxnSpPr>
          <p:cNvPr id="29" name="Straight Connector 107">
            <a:extLst>
              <a:ext uri="{FF2B5EF4-FFF2-40B4-BE49-F238E27FC236}">
                <a16:creationId xmlns="" xmlns:a16="http://schemas.microsoft.com/office/drawing/2014/main" id="{235B7531-6914-4B9A-AAFB-96EFCB09FADB}"/>
              </a:ext>
            </a:extLst>
          </p:cNvPr>
          <p:cNvCxnSpPr>
            <a:cxnSpLocks/>
          </p:cNvCxnSpPr>
          <p:nvPr/>
        </p:nvCxnSpPr>
        <p:spPr>
          <a:xfrm flipH="1" flipV="1">
            <a:off x="5436799" y="4415846"/>
            <a:ext cx="886385" cy="635426"/>
          </a:xfrm>
          <a:prstGeom prst="line">
            <a:avLst/>
          </a:prstGeom>
          <a:noFill/>
          <a:ln w="38100" cap="rnd" cmpd="sng" algn="ctr">
            <a:solidFill>
              <a:srgbClr val="E78D59"/>
            </a:solidFill>
            <a:prstDash val="sysDot"/>
          </a:ln>
          <a:effectLst/>
        </p:spPr>
      </p:cxnSp>
      <p:grpSp>
        <p:nvGrpSpPr>
          <p:cNvPr id="30" name="Group 121">
            <a:extLst>
              <a:ext uri="{FF2B5EF4-FFF2-40B4-BE49-F238E27FC236}">
                <a16:creationId xmlns="" xmlns:a16="http://schemas.microsoft.com/office/drawing/2014/main" id="{A976A122-BCBF-4DED-92CE-E378E022068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4655350"/>
            <a:ext cx="395923" cy="395923"/>
            <a:chOff x="4039141" y="2738431"/>
            <a:chExt cx="1313853" cy="1313853"/>
          </a:xfrm>
        </p:grpSpPr>
        <p:grpSp>
          <p:nvGrpSpPr>
            <p:cNvPr id="31" name="Group 122">
              <a:extLst>
                <a:ext uri="{FF2B5EF4-FFF2-40B4-BE49-F238E27FC236}">
                  <a16:creationId xmlns="" xmlns:a16="http://schemas.microsoft.com/office/drawing/2014/main" id="{B479DE09-8653-44AB-90C7-258B26BD848E}"/>
                </a:ext>
              </a:extLst>
            </p:cNvPr>
            <p:cNvGrpSpPr/>
            <p:nvPr/>
          </p:nvGrpSpPr>
          <p:grpSpPr>
            <a:xfrm>
              <a:off x="4039141" y="2738431"/>
              <a:ext cx="1009053" cy="1009053"/>
              <a:chOff x="4039141" y="2738431"/>
              <a:chExt cx="1009053" cy="1009053"/>
            </a:xfrm>
          </p:grpSpPr>
          <p:sp>
            <p:nvSpPr>
              <p:cNvPr id="38" name="Rectangle 129">
                <a:extLst>
                  <a:ext uri="{FF2B5EF4-FFF2-40B4-BE49-F238E27FC236}">
                    <a16:creationId xmlns="" xmlns:a16="http://schemas.microsoft.com/office/drawing/2014/main" id="{2A258075-46F3-4C6F-A4E0-403C856B6033}"/>
                  </a:ext>
                </a:extLst>
              </p:cNvPr>
              <p:cNvSpPr/>
              <p:nvPr/>
            </p:nvSpPr>
            <p:spPr>
              <a:xfrm>
                <a:off x="4244414" y="2828925"/>
                <a:ext cx="588843" cy="86133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900">
                  <a:latin typeface="Arial Narrow" panose="020B0606020202030204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39" name="Picture 130" descr="A close up of a logo&#10;&#10;Description automatically generated">
                <a:extLst>
                  <a:ext uri="{FF2B5EF4-FFF2-40B4-BE49-F238E27FC236}">
                    <a16:creationId xmlns="" xmlns:a16="http://schemas.microsoft.com/office/drawing/2014/main" id="{8CC0FCEC-5A71-48E6-84D0-CF0902064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9141" y="2738431"/>
                <a:ext cx="1009053" cy="1009053"/>
              </a:xfrm>
              <a:prstGeom prst="rect">
                <a:avLst/>
              </a:prstGeom>
            </p:spPr>
          </p:pic>
        </p:grpSp>
        <p:grpSp>
          <p:nvGrpSpPr>
            <p:cNvPr id="32" name="Group 123">
              <a:extLst>
                <a:ext uri="{FF2B5EF4-FFF2-40B4-BE49-F238E27FC236}">
                  <a16:creationId xmlns="" xmlns:a16="http://schemas.microsoft.com/office/drawing/2014/main" id="{2D3C62D4-BFA0-4BC1-A086-84EC0A1B8C8A}"/>
                </a:ext>
              </a:extLst>
            </p:cNvPr>
            <p:cNvGrpSpPr/>
            <p:nvPr/>
          </p:nvGrpSpPr>
          <p:grpSpPr>
            <a:xfrm>
              <a:off x="4191541" y="2890831"/>
              <a:ext cx="1009053" cy="1009053"/>
              <a:chOff x="4039141" y="2738431"/>
              <a:chExt cx="1009053" cy="1009053"/>
            </a:xfrm>
          </p:grpSpPr>
          <p:sp>
            <p:nvSpPr>
              <p:cNvPr id="36" name="Rectangle 127">
                <a:extLst>
                  <a:ext uri="{FF2B5EF4-FFF2-40B4-BE49-F238E27FC236}">
                    <a16:creationId xmlns="" xmlns:a16="http://schemas.microsoft.com/office/drawing/2014/main" id="{5CB36865-2E2A-4CF0-9F1B-44C462C6944A}"/>
                  </a:ext>
                </a:extLst>
              </p:cNvPr>
              <p:cNvSpPr/>
              <p:nvPr/>
            </p:nvSpPr>
            <p:spPr>
              <a:xfrm>
                <a:off x="4244414" y="2828925"/>
                <a:ext cx="588843" cy="86133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900">
                  <a:latin typeface="Arial Narrow" panose="020B0606020202030204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37" name="Picture 128" descr="A close up of a logo&#10;&#10;Description automatically generated">
                <a:extLst>
                  <a:ext uri="{FF2B5EF4-FFF2-40B4-BE49-F238E27FC236}">
                    <a16:creationId xmlns="" xmlns:a16="http://schemas.microsoft.com/office/drawing/2014/main" id="{9A7919E8-686D-4D31-AAE9-57827A920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9141" y="2738431"/>
                <a:ext cx="1009053" cy="1009053"/>
              </a:xfrm>
              <a:prstGeom prst="rect">
                <a:avLst/>
              </a:prstGeom>
            </p:spPr>
          </p:pic>
        </p:grpSp>
        <p:grpSp>
          <p:nvGrpSpPr>
            <p:cNvPr id="33" name="Group 124">
              <a:extLst>
                <a:ext uri="{FF2B5EF4-FFF2-40B4-BE49-F238E27FC236}">
                  <a16:creationId xmlns="" xmlns:a16="http://schemas.microsoft.com/office/drawing/2014/main" id="{D314B92C-8E27-4261-A046-DD3ECE6E3B0A}"/>
                </a:ext>
              </a:extLst>
            </p:cNvPr>
            <p:cNvGrpSpPr/>
            <p:nvPr/>
          </p:nvGrpSpPr>
          <p:grpSpPr>
            <a:xfrm>
              <a:off x="4343941" y="3043231"/>
              <a:ext cx="1009053" cy="1009053"/>
              <a:chOff x="4039141" y="2738431"/>
              <a:chExt cx="1009053" cy="1009053"/>
            </a:xfrm>
          </p:grpSpPr>
          <p:sp>
            <p:nvSpPr>
              <p:cNvPr id="34" name="Rectangle 125">
                <a:extLst>
                  <a:ext uri="{FF2B5EF4-FFF2-40B4-BE49-F238E27FC236}">
                    <a16:creationId xmlns="" xmlns:a16="http://schemas.microsoft.com/office/drawing/2014/main" id="{00094D95-8754-4399-9707-9995FD380758}"/>
                  </a:ext>
                </a:extLst>
              </p:cNvPr>
              <p:cNvSpPr/>
              <p:nvPr/>
            </p:nvSpPr>
            <p:spPr>
              <a:xfrm>
                <a:off x="4244414" y="2828925"/>
                <a:ext cx="588843" cy="86133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900">
                  <a:latin typeface="Arial Narrow" panose="020B0606020202030204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35" name="Picture 126" descr="A close up of a logo&#10;&#10;Description automatically generated">
                <a:extLst>
                  <a:ext uri="{FF2B5EF4-FFF2-40B4-BE49-F238E27FC236}">
                    <a16:creationId xmlns="" xmlns:a16="http://schemas.microsoft.com/office/drawing/2014/main" id="{2AC70679-5759-4FCF-ADFF-10E5668BE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9141" y="2738431"/>
                <a:ext cx="1009053" cy="1009053"/>
              </a:xfrm>
              <a:prstGeom prst="rect">
                <a:avLst/>
              </a:prstGeom>
            </p:spPr>
          </p:pic>
        </p:grpSp>
      </p:grpSp>
      <p:sp>
        <p:nvSpPr>
          <p:cNvPr id="40" name="Rectangle 42">
            <a:extLst>
              <a:ext uri="{FF2B5EF4-FFF2-40B4-BE49-F238E27FC236}">
                <a16:creationId xmlns="" xmlns:a16="http://schemas.microsoft.com/office/drawing/2014/main" id="{2E0CC399-4E09-4506-9EB3-B2433B001ACC}"/>
              </a:ext>
            </a:extLst>
          </p:cNvPr>
          <p:cNvSpPr/>
          <p:nvPr/>
        </p:nvSpPr>
        <p:spPr>
          <a:xfrm>
            <a:off x="4972219" y="3340549"/>
            <a:ext cx="88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prstClr val="black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Create the quotation</a:t>
            </a:r>
          </a:p>
        </p:txBody>
      </p:sp>
      <p:pic>
        <p:nvPicPr>
          <p:cNvPr id="41" name="Picture 104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AB49FF5-C180-4FBF-87A9-0331DE79E0A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62" y="4642659"/>
            <a:ext cx="345826" cy="345826"/>
          </a:xfrm>
          <a:prstGeom prst="rect">
            <a:avLst/>
          </a:prstGeom>
        </p:spPr>
      </p:pic>
      <p:cxnSp>
        <p:nvCxnSpPr>
          <p:cNvPr id="42" name="Straight Connector 107">
            <a:extLst>
              <a:ext uri="{FF2B5EF4-FFF2-40B4-BE49-F238E27FC236}">
                <a16:creationId xmlns="" xmlns:a16="http://schemas.microsoft.com/office/drawing/2014/main" id="{6498FE14-3931-4A6F-A412-3CFD113762B2}"/>
              </a:ext>
            </a:extLst>
          </p:cNvPr>
          <p:cNvCxnSpPr>
            <a:cxnSpLocks/>
          </p:cNvCxnSpPr>
          <p:nvPr/>
        </p:nvCxnSpPr>
        <p:spPr>
          <a:xfrm flipV="1">
            <a:off x="4466373" y="4415846"/>
            <a:ext cx="886464" cy="640191"/>
          </a:xfrm>
          <a:prstGeom prst="line">
            <a:avLst/>
          </a:prstGeom>
          <a:noFill/>
          <a:ln w="38100" cap="rnd" cmpd="sng" algn="ctr">
            <a:solidFill>
              <a:srgbClr val="E78D59"/>
            </a:solidFill>
            <a:prstDash val="sysDot"/>
          </a:ln>
          <a:effectLst/>
        </p:spPr>
      </p:cxnSp>
      <p:pic>
        <p:nvPicPr>
          <p:cNvPr id="43" name="Picture 4" descr="Fabbrica Icone Del Computer Manufacturing Company - semplicità ...">
            <a:extLst>
              <a:ext uri="{FF2B5EF4-FFF2-40B4-BE49-F238E27FC236}">
                <a16:creationId xmlns="" xmlns:a16="http://schemas.microsoft.com/office/drawing/2014/main" id="{6828024D-F1C4-49AB-B568-102A6EC6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99" y="3926920"/>
            <a:ext cx="246629" cy="2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1054">
            <a:extLst>
              <a:ext uri="{FF2B5EF4-FFF2-40B4-BE49-F238E27FC236}">
                <a16:creationId xmlns="" xmlns:a16="http://schemas.microsoft.com/office/drawing/2014/main" id="{F56397F5-4F9E-41CB-A97C-E292FAFC7441}"/>
              </a:ext>
            </a:extLst>
          </p:cNvPr>
          <p:cNvGrpSpPr/>
          <p:nvPr/>
        </p:nvGrpSpPr>
        <p:grpSpPr>
          <a:xfrm>
            <a:off x="5226877" y="3986291"/>
            <a:ext cx="246629" cy="234834"/>
            <a:chOff x="7711062" y="3085362"/>
            <a:chExt cx="328839" cy="313112"/>
          </a:xfrm>
        </p:grpSpPr>
        <p:sp>
          <p:nvSpPr>
            <p:cNvPr id="45" name="Rectangle 1053">
              <a:extLst>
                <a:ext uri="{FF2B5EF4-FFF2-40B4-BE49-F238E27FC236}">
                  <a16:creationId xmlns="" xmlns:a16="http://schemas.microsoft.com/office/drawing/2014/main" id="{3DBCA389-3E20-4BAA-B1C0-A6D14AD5837F}"/>
                </a:ext>
              </a:extLst>
            </p:cNvPr>
            <p:cNvSpPr/>
            <p:nvPr/>
          </p:nvSpPr>
          <p:spPr>
            <a:xfrm>
              <a:off x="7752183" y="3246251"/>
              <a:ext cx="242131" cy="110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46" name="Picture 4" descr="Fabbrica Icone Del Computer Manufacturing Company - semplicità ...">
              <a:extLst>
                <a:ext uri="{FF2B5EF4-FFF2-40B4-BE49-F238E27FC236}">
                  <a16:creationId xmlns="" xmlns:a16="http://schemas.microsoft.com/office/drawing/2014/main" id="{BF3B123E-C9F2-4F11-9BA0-DD85D9146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062" y="3085362"/>
              <a:ext cx="328839" cy="313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1078">
            <a:extLst>
              <a:ext uri="{FF2B5EF4-FFF2-40B4-BE49-F238E27FC236}">
                <a16:creationId xmlns="" xmlns:a16="http://schemas.microsoft.com/office/drawing/2014/main" id="{F9D2AE97-A542-4C4B-98EA-E89F032C9BDA}"/>
              </a:ext>
            </a:extLst>
          </p:cNvPr>
          <p:cNvGrpSpPr/>
          <p:nvPr/>
        </p:nvGrpSpPr>
        <p:grpSpPr>
          <a:xfrm>
            <a:off x="7358519" y="4655351"/>
            <a:ext cx="327797" cy="343557"/>
            <a:chOff x="9881930" y="4874010"/>
            <a:chExt cx="437063" cy="458076"/>
          </a:xfrm>
        </p:grpSpPr>
        <p:sp>
          <p:nvSpPr>
            <p:cNvPr id="48" name="Rectangle 264">
              <a:extLst>
                <a:ext uri="{FF2B5EF4-FFF2-40B4-BE49-F238E27FC236}">
                  <a16:creationId xmlns="" xmlns:a16="http://schemas.microsoft.com/office/drawing/2014/main" id="{33D2FFE1-004C-4E5A-AE71-527BBCB339BC}"/>
                </a:ext>
              </a:extLst>
            </p:cNvPr>
            <p:cNvSpPr/>
            <p:nvPr/>
          </p:nvSpPr>
          <p:spPr>
            <a:xfrm>
              <a:off x="10000811" y="4967852"/>
              <a:ext cx="216024" cy="288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1072">
              <a:extLst>
                <a:ext uri="{FF2B5EF4-FFF2-40B4-BE49-F238E27FC236}">
                  <a16:creationId xmlns="" xmlns:a16="http://schemas.microsoft.com/office/drawing/2014/main" id="{3DB23866-80AF-4680-8B3B-2C1540B4AA5C}"/>
                </a:ext>
              </a:extLst>
            </p:cNvPr>
            <p:cNvSpPr/>
            <p:nvPr/>
          </p:nvSpPr>
          <p:spPr>
            <a:xfrm>
              <a:off x="9892448" y="4876017"/>
              <a:ext cx="216024" cy="379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50" name="Picture 1071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85CF5A16-4F13-4E82-B656-B2757D98B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1930" y="4874010"/>
              <a:ext cx="437063" cy="458076"/>
            </a:xfrm>
            <a:prstGeom prst="rect">
              <a:avLst/>
            </a:prstGeom>
          </p:spPr>
        </p:pic>
      </p:grpSp>
      <p:grpSp>
        <p:nvGrpSpPr>
          <p:cNvPr id="51" name="Group 273">
            <a:extLst>
              <a:ext uri="{FF2B5EF4-FFF2-40B4-BE49-F238E27FC236}">
                <a16:creationId xmlns="" xmlns:a16="http://schemas.microsoft.com/office/drawing/2014/main" id="{87BEA14E-AC3F-40C8-89D4-C5F0621D5422}"/>
              </a:ext>
            </a:extLst>
          </p:cNvPr>
          <p:cNvGrpSpPr/>
          <p:nvPr/>
        </p:nvGrpSpPr>
        <p:grpSpPr>
          <a:xfrm>
            <a:off x="7358519" y="2775152"/>
            <a:ext cx="327797" cy="343557"/>
            <a:chOff x="9881930" y="4874010"/>
            <a:chExt cx="437063" cy="458076"/>
          </a:xfrm>
        </p:grpSpPr>
        <p:sp>
          <p:nvSpPr>
            <p:cNvPr id="52" name="Rectangle 274">
              <a:extLst>
                <a:ext uri="{FF2B5EF4-FFF2-40B4-BE49-F238E27FC236}">
                  <a16:creationId xmlns="" xmlns:a16="http://schemas.microsoft.com/office/drawing/2014/main" id="{C2A97321-D5C5-44F6-A652-01A7D909DDC4}"/>
                </a:ext>
              </a:extLst>
            </p:cNvPr>
            <p:cNvSpPr/>
            <p:nvPr/>
          </p:nvSpPr>
          <p:spPr>
            <a:xfrm>
              <a:off x="10000811" y="4967852"/>
              <a:ext cx="216024" cy="288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275">
              <a:extLst>
                <a:ext uri="{FF2B5EF4-FFF2-40B4-BE49-F238E27FC236}">
                  <a16:creationId xmlns="" xmlns:a16="http://schemas.microsoft.com/office/drawing/2014/main" id="{52793C43-B330-4FF9-9859-34DD24AF23AA}"/>
                </a:ext>
              </a:extLst>
            </p:cNvPr>
            <p:cNvSpPr/>
            <p:nvPr/>
          </p:nvSpPr>
          <p:spPr>
            <a:xfrm>
              <a:off x="9892448" y="4876017"/>
              <a:ext cx="216024" cy="379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54" name="Picture 276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CFE48245-07EA-48F8-B0B7-4B1D19647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1930" y="4874010"/>
              <a:ext cx="437063" cy="458076"/>
            </a:xfrm>
            <a:prstGeom prst="rect">
              <a:avLst/>
            </a:prstGeom>
          </p:spPr>
        </p:pic>
      </p:grpSp>
      <p:sp>
        <p:nvSpPr>
          <p:cNvPr id="55" name="Oval 18">
            <a:extLst>
              <a:ext uri="{FF2B5EF4-FFF2-40B4-BE49-F238E27FC236}">
                <a16:creationId xmlns="" xmlns:a16="http://schemas.microsoft.com/office/drawing/2014/main" id="{1E18584F-531B-4637-803E-5CB2205E4E9D}"/>
              </a:ext>
            </a:extLst>
          </p:cNvPr>
          <p:cNvSpPr/>
          <p:nvPr/>
        </p:nvSpPr>
        <p:spPr>
          <a:xfrm>
            <a:off x="5335448" y="4314495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5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Rectangle 135">
            <a:extLst>
              <a:ext uri="{FF2B5EF4-FFF2-40B4-BE49-F238E27FC236}">
                <a16:creationId xmlns="" xmlns:a16="http://schemas.microsoft.com/office/drawing/2014/main" id="{780CA37D-19BC-42C0-BCFB-A03776357E7F}"/>
              </a:ext>
            </a:extLst>
          </p:cNvPr>
          <p:cNvSpPr/>
          <p:nvPr/>
        </p:nvSpPr>
        <p:spPr>
          <a:xfrm>
            <a:off x="7146887" y="5227067"/>
            <a:ext cx="75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Arial Narrow" panose="020B0606020202030204" pitchFamily="34" charset="0"/>
                <a:cs typeface="Segoe UI" panose="020B0502040204020203" pitchFamily="34" charset="0"/>
              </a:rPr>
              <a:t>S</a:t>
            </a:r>
            <a:r>
              <a:rPr lang="en-GB" sz="900" dirty="0" err="1">
                <a:latin typeface="Arial Narrow" panose="020B0606020202030204" pitchFamily="34" charset="0"/>
                <a:cs typeface="Segoe UI" panose="020B0502040204020203" pitchFamily="34" charset="0"/>
              </a:rPr>
              <a:t>ign</a:t>
            </a:r>
            <a:r>
              <a:rPr lang="en-GB" sz="900" dirty="0">
                <a:latin typeface="Arial Narrow" panose="020B0606020202030204" pitchFamily="34" charset="0"/>
                <a:cs typeface="Segoe UI" panose="020B0502040204020203" pitchFamily="34" charset="0"/>
              </a:rPr>
              <a:t> the agreement</a:t>
            </a:r>
          </a:p>
        </p:txBody>
      </p:sp>
      <p:sp>
        <p:nvSpPr>
          <p:cNvPr id="57" name="Rectangle 135">
            <a:extLst>
              <a:ext uri="{FF2B5EF4-FFF2-40B4-BE49-F238E27FC236}">
                <a16:creationId xmlns="" xmlns:a16="http://schemas.microsoft.com/office/drawing/2014/main" id="{FEDB022E-0787-4B64-B8CA-7CD059EB6FE2}"/>
              </a:ext>
            </a:extLst>
          </p:cNvPr>
          <p:cNvSpPr/>
          <p:nvPr/>
        </p:nvSpPr>
        <p:spPr>
          <a:xfrm>
            <a:off x="7178929" y="3340549"/>
            <a:ext cx="68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Arial Narrow" panose="020B0606020202030204" pitchFamily="34" charset="0"/>
                <a:cs typeface="Segoe UI" panose="020B0502040204020203" pitchFamily="34" charset="0"/>
              </a:rPr>
              <a:t>S</a:t>
            </a:r>
            <a:r>
              <a:rPr lang="en-GB" sz="900" dirty="0" err="1">
                <a:latin typeface="Arial Narrow" panose="020B0606020202030204" pitchFamily="34" charset="0"/>
                <a:cs typeface="Segoe UI" panose="020B0502040204020203" pitchFamily="34" charset="0"/>
              </a:rPr>
              <a:t>ign</a:t>
            </a:r>
            <a:r>
              <a:rPr lang="en-GB" sz="900" dirty="0">
                <a:latin typeface="Arial Narrow" panose="020B0606020202030204" pitchFamily="34" charset="0"/>
                <a:cs typeface="Segoe UI" panose="020B0502040204020203" pitchFamily="34" charset="0"/>
              </a:rPr>
              <a:t> the agreement</a:t>
            </a:r>
          </a:p>
        </p:txBody>
      </p:sp>
      <p:pic>
        <p:nvPicPr>
          <p:cNvPr id="58" name="Picture 108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551E3F5-5C7A-4608-AFBC-3D1FF5042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15" y="4611684"/>
            <a:ext cx="397469" cy="397469"/>
          </a:xfrm>
          <a:prstGeom prst="rect">
            <a:avLst/>
          </a:prstGeom>
        </p:spPr>
      </p:pic>
      <p:pic>
        <p:nvPicPr>
          <p:cNvPr id="59" name="Picture 29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2FE6283-E023-4CA6-80BD-0CD3DAE108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15" y="2748196"/>
            <a:ext cx="397469" cy="397469"/>
          </a:xfrm>
          <a:prstGeom prst="rect">
            <a:avLst/>
          </a:prstGeom>
        </p:spPr>
      </p:pic>
      <p:pic>
        <p:nvPicPr>
          <p:cNvPr id="60" name="Picture 2" descr="Selection - Free people icons">
            <a:extLst>
              <a:ext uri="{FF2B5EF4-FFF2-40B4-BE49-F238E27FC236}">
                <a16:creationId xmlns="" xmlns:a16="http://schemas.microsoft.com/office/drawing/2014/main" id="{44DD4958-2FAE-4E7E-B3F6-4B38F3EB3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97" y="4601195"/>
            <a:ext cx="372750" cy="3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Connector 107">
            <a:extLst>
              <a:ext uri="{FF2B5EF4-FFF2-40B4-BE49-F238E27FC236}">
                <a16:creationId xmlns="" xmlns:a16="http://schemas.microsoft.com/office/drawing/2014/main" id="{D9E0F020-35F9-4C29-AEC4-9972F26E0CA5}"/>
              </a:ext>
            </a:extLst>
          </p:cNvPr>
          <p:cNvCxnSpPr>
            <a:cxnSpLocks/>
          </p:cNvCxnSpPr>
          <p:nvPr/>
        </p:nvCxnSpPr>
        <p:spPr>
          <a:xfrm>
            <a:off x="6382554" y="5110643"/>
            <a:ext cx="1080493" cy="4765"/>
          </a:xfrm>
          <a:prstGeom prst="line">
            <a:avLst/>
          </a:prstGeom>
          <a:noFill/>
          <a:ln w="38100" cap="rnd" cmpd="sng" algn="ctr">
            <a:solidFill>
              <a:srgbClr val="E78D59"/>
            </a:solidFill>
            <a:prstDash val="solid"/>
          </a:ln>
          <a:effectLst/>
        </p:spPr>
      </p:cxnSp>
      <p:sp>
        <p:nvSpPr>
          <p:cNvPr id="62" name="Oval 115">
            <a:extLst>
              <a:ext uri="{FF2B5EF4-FFF2-40B4-BE49-F238E27FC236}">
                <a16:creationId xmlns="" xmlns:a16="http://schemas.microsoft.com/office/drawing/2014/main" id="{6BEA7401-AC5B-482A-8DA0-273DA63264FE}"/>
              </a:ext>
            </a:extLst>
          </p:cNvPr>
          <p:cNvSpPr/>
          <p:nvPr/>
        </p:nvSpPr>
        <p:spPr>
          <a:xfrm>
            <a:off x="3401481" y="5056037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63" name="Oval 112">
            <a:extLst>
              <a:ext uri="{FF2B5EF4-FFF2-40B4-BE49-F238E27FC236}">
                <a16:creationId xmlns="" xmlns:a16="http://schemas.microsoft.com/office/drawing/2014/main" id="{2AA59FF3-098E-4DCD-86AE-F712CF453695}"/>
              </a:ext>
            </a:extLst>
          </p:cNvPr>
          <p:cNvSpPr/>
          <p:nvPr/>
        </p:nvSpPr>
        <p:spPr>
          <a:xfrm>
            <a:off x="6263814" y="5051272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64" name="Oval 22">
            <a:extLst>
              <a:ext uri="{FF2B5EF4-FFF2-40B4-BE49-F238E27FC236}">
                <a16:creationId xmlns="" xmlns:a16="http://schemas.microsoft.com/office/drawing/2014/main" id="{9FCFEC32-6932-4890-897B-1247CD2E9BE4}"/>
              </a:ext>
            </a:extLst>
          </p:cNvPr>
          <p:cNvSpPr/>
          <p:nvPr/>
        </p:nvSpPr>
        <p:spPr>
          <a:xfrm>
            <a:off x="2395958" y="5056037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65" name="Oval 18">
            <a:extLst>
              <a:ext uri="{FF2B5EF4-FFF2-40B4-BE49-F238E27FC236}">
                <a16:creationId xmlns="" xmlns:a16="http://schemas.microsoft.com/office/drawing/2014/main" id="{FB8DB0FD-3434-4580-BEC6-99EE35F297BE}"/>
              </a:ext>
            </a:extLst>
          </p:cNvPr>
          <p:cNvSpPr/>
          <p:nvPr/>
        </p:nvSpPr>
        <p:spPr>
          <a:xfrm>
            <a:off x="4407003" y="5056037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5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Rectangle 135">
            <a:extLst>
              <a:ext uri="{FF2B5EF4-FFF2-40B4-BE49-F238E27FC236}">
                <a16:creationId xmlns="" xmlns:a16="http://schemas.microsoft.com/office/drawing/2014/main" id="{B706939B-41FB-4E90-8FB3-0AE32A1EF87A}"/>
              </a:ext>
            </a:extLst>
          </p:cNvPr>
          <p:cNvSpPr/>
          <p:nvPr/>
        </p:nvSpPr>
        <p:spPr>
          <a:xfrm>
            <a:off x="8357319" y="5227067"/>
            <a:ext cx="75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 err="1">
                <a:latin typeface="Arial Narrow" panose="020B0606020202030204" pitchFamily="34" charset="0"/>
                <a:cs typeface="Segoe UI" panose="020B0502040204020203" pitchFamily="34" charset="0"/>
              </a:rPr>
              <a:t>Provide</a:t>
            </a:r>
            <a:r>
              <a:rPr lang="it-IT" sz="900" dirty="0">
                <a:latin typeface="Arial Narrow" panose="020B0606020202030204" pitchFamily="34" charset="0"/>
                <a:cs typeface="Segoe UI" panose="020B0502040204020203" pitchFamily="34" charset="0"/>
              </a:rPr>
              <a:t> feedbacks</a:t>
            </a:r>
            <a:endParaRPr lang="en-GB" sz="9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ctangle 135">
            <a:extLst>
              <a:ext uri="{FF2B5EF4-FFF2-40B4-BE49-F238E27FC236}">
                <a16:creationId xmlns="" xmlns:a16="http://schemas.microsoft.com/office/drawing/2014/main" id="{3A24D648-7BBD-4C75-9FB7-134481F27D53}"/>
              </a:ext>
            </a:extLst>
          </p:cNvPr>
          <p:cNvSpPr/>
          <p:nvPr/>
        </p:nvSpPr>
        <p:spPr>
          <a:xfrm>
            <a:off x="8357319" y="3340549"/>
            <a:ext cx="75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 err="1">
                <a:latin typeface="Arial Narrow" panose="020B0606020202030204" pitchFamily="34" charset="0"/>
                <a:cs typeface="Segoe UI" panose="020B0502040204020203" pitchFamily="34" charset="0"/>
              </a:rPr>
              <a:t>Provide</a:t>
            </a:r>
            <a:r>
              <a:rPr lang="it-IT" sz="900" dirty="0">
                <a:latin typeface="Arial Narrow" panose="020B0606020202030204" pitchFamily="34" charset="0"/>
                <a:cs typeface="Segoe UI" panose="020B0502040204020203" pitchFamily="34" charset="0"/>
              </a:rPr>
              <a:t> feedbacks</a:t>
            </a:r>
            <a:endParaRPr lang="en-GB" sz="9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68" name="Straight Connector 14">
            <a:extLst>
              <a:ext uri="{FF2B5EF4-FFF2-40B4-BE49-F238E27FC236}">
                <a16:creationId xmlns="" xmlns:a16="http://schemas.microsoft.com/office/drawing/2014/main" id="{505D87DA-15E8-4DAF-B811-A7B3539CAA59}"/>
              </a:ext>
            </a:extLst>
          </p:cNvPr>
          <p:cNvCxnSpPr>
            <a:cxnSpLocks/>
          </p:cNvCxnSpPr>
          <p:nvPr/>
        </p:nvCxnSpPr>
        <p:spPr>
          <a:xfrm flipH="1">
            <a:off x="5467599" y="3251930"/>
            <a:ext cx="2003221" cy="0"/>
          </a:xfrm>
          <a:prstGeom prst="line">
            <a:avLst/>
          </a:prstGeom>
          <a:noFill/>
          <a:ln w="38100" cap="rnd" cmpd="sng" algn="ctr">
            <a:solidFill>
              <a:srgbClr val="E78D59">
                <a:alpha val="60000"/>
              </a:srgbClr>
            </a:solidFill>
            <a:prstDash val="lgDashDotDot"/>
          </a:ln>
          <a:effectLst/>
        </p:spPr>
      </p:cxnSp>
      <p:cxnSp>
        <p:nvCxnSpPr>
          <p:cNvPr id="69" name="Straight Connector 14">
            <a:extLst>
              <a:ext uri="{FF2B5EF4-FFF2-40B4-BE49-F238E27FC236}">
                <a16:creationId xmlns="" xmlns:a16="http://schemas.microsoft.com/office/drawing/2014/main" id="{F7EA9545-BDDF-43ED-BA7E-1F8B1F04E1E5}"/>
              </a:ext>
            </a:extLst>
          </p:cNvPr>
          <p:cNvCxnSpPr>
            <a:cxnSpLocks/>
          </p:cNvCxnSpPr>
          <p:nvPr/>
        </p:nvCxnSpPr>
        <p:spPr>
          <a:xfrm flipV="1">
            <a:off x="3465084" y="3245006"/>
            <a:ext cx="1917000" cy="0"/>
          </a:xfrm>
          <a:prstGeom prst="line">
            <a:avLst/>
          </a:prstGeom>
          <a:noFill/>
          <a:ln w="38100" cap="rnd" cmpd="sng" algn="ctr">
            <a:solidFill>
              <a:srgbClr val="E78D59">
                <a:alpha val="60000"/>
              </a:srgbClr>
            </a:solidFill>
            <a:prstDash val="lgDashDotDot"/>
          </a:ln>
          <a:effectLst/>
        </p:spPr>
      </p:cxnSp>
      <p:sp>
        <p:nvSpPr>
          <p:cNvPr id="70" name="Oval 18">
            <a:extLst>
              <a:ext uri="{FF2B5EF4-FFF2-40B4-BE49-F238E27FC236}">
                <a16:creationId xmlns="" xmlns:a16="http://schemas.microsoft.com/office/drawing/2014/main" id="{2161F334-8F22-427C-9414-B741E2990038}"/>
              </a:ext>
            </a:extLst>
          </p:cNvPr>
          <p:cNvSpPr/>
          <p:nvPr/>
        </p:nvSpPr>
        <p:spPr>
          <a:xfrm>
            <a:off x="5348859" y="3192560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5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1" name="Straight Connector 14">
            <a:extLst>
              <a:ext uri="{FF2B5EF4-FFF2-40B4-BE49-F238E27FC236}">
                <a16:creationId xmlns="" xmlns:a16="http://schemas.microsoft.com/office/drawing/2014/main" id="{806786E0-5424-4A40-8A75-38FA9C05D056}"/>
              </a:ext>
            </a:extLst>
          </p:cNvPr>
          <p:cNvCxnSpPr>
            <a:cxnSpLocks/>
          </p:cNvCxnSpPr>
          <p:nvPr/>
        </p:nvCxnSpPr>
        <p:spPr>
          <a:xfrm flipH="1">
            <a:off x="7581788" y="3251930"/>
            <a:ext cx="1091691" cy="0"/>
          </a:xfrm>
          <a:prstGeom prst="line">
            <a:avLst/>
          </a:prstGeom>
          <a:noFill/>
          <a:ln w="38100" cap="rnd" cmpd="sng" algn="ctr">
            <a:solidFill>
              <a:srgbClr val="E78D59"/>
            </a:solidFill>
            <a:prstDash val="solid"/>
          </a:ln>
          <a:effectLst/>
        </p:spPr>
      </p:cxnSp>
      <p:cxnSp>
        <p:nvCxnSpPr>
          <p:cNvPr id="72" name="Straight Connector 14">
            <a:extLst>
              <a:ext uri="{FF2B5EF4-FFF2-40B4-BE49-F238E27FC236}">
                <a16:creationId xmlns="" xmlns:a16="http://schemas.microsoft.com/office/drawing/2014/main" id="{4B27465E-E279-4A28-B041-F5FFB4E8A55C}"/>
              </a:ext>
            </a:extLst>
          </p:cNvPr>
          <p:cNvCxnSpPr>
            <a:cxnSpLocks/>
          </p:cNvCxnSpPr>
          <p:nvPr/>
        </p:nvCxnSpPr>
        <p:spPr>
          <a:xfrm flipH="1">
            <a:off x="7581788" y="5115407"/>
            <a:ext cx="1091691" cy="0"/>
          </a:xfrm>
          <a:prstGeom prst="line">
            <a:avLst/>
          </a:prstGeom>
          <a:noFill/>
          <a:ln w="38100" cap="rnd" cmpd="sng" algn="ctr">
            <a:solidFill>
              <a:srgbClr val="E78D59"/>
            </a:solidFill>
            <a:prstDash val="solid"/>
          </a:ln>
          <a:effectLst/>
        </p:spPr>
      </p:cxnSp>
      <p:sp>
        <p:nvSpPr>
          <p:cNvPr id="73" name="Oval 112">
            <a:extLst>
              <a:ext uri="{FF2B5EF4-FFF2-40B4-BE49-F238E27FC236}">
                <a16:creationId xmlns="" xmlns:a16="http://schemas.microsoft.com/office/drawing/2014/main" id="{5CEA76F4-D4C2-4309-899A-67748DEA840B}"/>
              </a:ext>
            </a:extLst>
          </p:cNvPr>
          <p:cNvSpPr/>
          <p:nvPr/>
        </p:nvSpPr>
        <p:spPr>
          <a:xfrm>
            <a:off x="8673479" y="3192560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74" name="Oval 112">
            <a:extLst>
              <a:ext uri="{FF2B5EF4-FFF2-40B4-BE49-F238E27FC236}">
                <a16:creationId xmlns="" xmlns:a16="http://schemas.microsoft.com/office/drawing/2014/main" id="{C8BDFC80-816F-487E-A71E-DF0C09034B0E}"/>
              </a:ext>
            </a:extLst>
          </p:cNvPr>
          <p:cNvSpPr/>
          <p:nvPr/>
        </p:nvSpPr>
        <p:spPr>
          <a:xfrm>
            <a:off x="7463047" y="5056037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75" name="Oval 112">
            <a:extLst>
              <a:ext uri="{FF2B5EF4-FFF2-40B4-BE49-F238E27FC236}">
                <a16:creationId xmlns="" xmlns:a16="http://schemas.microsoft.com/office/drawing/2014/main" id="{2BF2CBE3-C163-4B85-88EF-2C32672789CF}"/>
              </a:ext>
            </a:extLst>
          </p:cNvPr>
          <p:cNvSpPr/>
          <p:nvPr/>
        </p:nvSpPr>
        <p:spPr>
          <a:xfrm>
            <a:off x="8673479" y="5056037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76" name="Picture 7">
            <a:extLst>
              <a:ext uri="{FF2B5EF4-FFF2-40B4-BE49-F238E27FC236}">
                <a16:creationId xmlns="" xmlns:a16="http://schemas.microsoft.com/office/drawing/2014/main" id="{27BC9849-FCEC-4D1D-8A10-349D0F73FE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8810" y="1759302"/>
            <a:ext cx="417134" cy="336429"/>
          </a:xfrm>
          <a:prstGeom prst="rect">
            <a:avLst/>
          </a:prstGeom>
        </p:spPr>
      </p:pic>
      <p:pic>
        <p:nvPicPr>
          <p:cNvPr id="77" name="Picture 8">
            <a:extLst>
              <a:ext uri="{FF2B5EF4-FFF2-40B4-BE49-F238E27FC236}">
                <a16:creationId xmlns="" xmlns:a16="http://schemas.microsoft.com/office/drawing/2014/main" id="{C78B64AC-D75D-48BB-95D4-8F5D9FB5BF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8758" y="1772563"/>
            <a:ext cx="360951" cy="309908"/>
          </a:xfrm>
          <a:prstGeom prst="rect">
            <a:avLst/>
          </a:prstGeom>
        </p:spPr>
      </p:pic>
      <p:pic>
        <p:nvPicPr>
          <p:cNvPr id="78" name="Picture 9">
            <a:extLst>
              <a:ext uri="{FF2B5EF4-FFF2-40B4-BE49-F238E27FC236}">
                <a16:creationId xmlns="" xmlns:a16="http://schemas.microsoft.com/office/drawing/2014/main" id="{1C116AA1-2917-40D5-B896-C427CE2612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6887" y="1732174"/>
            <a:ext cx="358439" cy="390686"/>
          </a:xfrm>
          <a:prstGeom prst="rect">
            <a:avLst/>
          </a:prstGeom>
        </p:spPr>
      </p:pic>
      <p:pic>
        <p:nvPicPr>
          <p:cNvPr id="79" name="Picture 10">
            <a:extLst>
              <a:ext uri="{FF2B5EF4-FFF2-40B4-BE49-F238E27FC236}">
                <a16:creationId xmlns="" xmlns:a16="http://schemas.microsoft.com/office/drawing/2014/main" id="{462E7906-4206-411B-8CA7-BEA9FC84B8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38166" y="1694361"/>
            <a:ext cx="631815" cy="466311"/>
          </a:xfrm>
          <a:prstGeom prst="rect">
            <a:avLst/>
          </a:prstGeom>
        </p:spPr>
      </p:pic>
      <p:grpSp>
        <p:nvGrpSpPr>
          <p:cNvPr id="80" name="Group 17">
            <a:extLst>
              <a:ext uri="{FF2B5EF4-FFF2-40B4-BE49-F238E27FC236}">
                <a16:creationId xmlns="" xmlns:a16="http://schemas.microsoft.com/office/drawing/2014/main" id="{140D470F-B098-4EEA-897A-BC00470CB581}"/>
              </a:ext>
            </a:extLst>
          </p:cNvPr>
          <p:cNvGrpSpPr/>
          <p:nvPr/>
        </p:nvGrpSpPr>
        <p:grpSpPr>
          <a:xfrm>
            <a:off x="5056405" y="1726383"/>
            <a:ext cx="524661" cy="402268"/>
            <a:chOff x="6857328" y="1133298"/>
            <a:chExt cx="1071470" cy="821517"/>
          </a:xfrm>
        </p:grpSpPr>
        <p:pic>
          <p:nvPicPr>
            <p:cNvPr id="81" name="Picture 2" descr="Api - Free computer icons">
              <a:extLst>
                <a:ext uri="{FF2B5EF4-FFF2-40B4-BE49-F238E27FC236}">
                  <a16:creationId xmlns="" xmlns:a16="http://schemas.microsoft.com/office/drawing/2014/main" id="{FA430370-A652-47AA-9C38-1375C5882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387" y="1515404"/>
              <a:ext cx="439411" cy="439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6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23515810-0145-407A-B69A-3646C79BC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328" y="1133298"/>
              <a:ext cx="630791" cy="630791"/>
            </a:xfrm>
            <a:prstGeom prst="rect">
              <a:avLst/>
            </a:prstGeom>
          </p:spPr>
        </p:pic>
      </p:grpSp>
      <p:sp>
        <p:nvSpPr>
          <p:cNvPr id="83" name="Rectangle 42">
            <a:extLst>
              <a:ext uri="{FF2B5EF4-FFF2-40B4-BE49-F238E27FC236}">
                <a16:creationId xmlns="" xmlns:a16="http://schemas.microsoft.com/office/drawing/2014/main" id="{0E7EC4A2-B890-457D-BC7A-98AF4789347B}"/>
              </a:ext>
            </a:extLst>
          </p:cNvPr>
          <p:cNvSpPr/>
          <p:nvPr/>
        </p:nvSpPr>
        <p:spPr>
          <a:xfrm>
            <a:off x="8515069" y="1234741"/>
            <a:ext cx="53942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solidFill>
                  <a:srgbClr val="C4505B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MVP</a:t>
            </a:r>
          </a:p>
        </p:txBody>
      </p:sp>
      <p:sp>
        <p:nvSpPr>
          <p:cNvPr id="84" name="Rectangle 170">
            <a:extLst>
              <a:ext uri="{FF2B5EF4-FFF2-40B4-BE49-F238E27FC236}">
                <a16:creationId xmlns="" xmlns:a16="http://schemas.microsoft.com/office/drawing/2014/main" id="{E12A3DB0-FAB7-416A-B9B0-25D1517FD741}"/>
              </a:ext>
            </a:extLst>
          </p:cNvPr>
          <p:cNvSpPr/>
          <p:nvPr/>
        </p:nvSpPr>
        <p:spPr>
          <a:xfrm rot="16200000">
            <a:off x="825712" y="3089113"/>
            <a:ext cx="1074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C4505B"/>
                </a:solidFill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Supplier</a:t>
            </a:r>
            <a:endParaRPr lang="en-US" dirty="0">
              <a:solidFill>
                <a:srgbClr val="C4505B"/>
              </a:solidFill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85" name="Rectangle 42">
            <a:extLst>
              <a:ext uri="{FF2B5EF4-FFF2-40B4-BE49-F238E27FC236}">
                <a16:creationId xmlns="" xmlns:a16="http://schemas.microsoft.com/office/drawing/2014/main" id="{A75AE00E-01B3-4D50-B27E-754F46868E57}"/>
              </a:ext>
            </a:extLst>
          </p:cNvPr>
          <p:cNvSpPr/>
          <p:nvPr/>
        </p:nvSpPr>
        <p:spPr>
          <a:xfrm>
            <a:off x="6217784" y="2229922"/>
            <a:ext cx="86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prstClr val="black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Matchmaking</a:t>
            </a:r>
          </a:p>
        </p:txBody>
      </p:sp>
      <p:pic>
        <p:nvPicPr>
          <p:cNvPr id="86" name="Picture 2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B81A4CB-8F54-4927-9924-A6B79CD7B1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09" y="1761930"/>
            <a:ext cx="331174" cy="331174"/>
          </a:xfrm>
          <a:prstGeom prst="rect">
            <a:avLst/>
          </a:prstGeom>
        </p:spPr>
      </p:pic>
      <p:sp>
        <p:nvSpPr>
          <p:cNvPr id="87" name="Oval 112">
            <a:extLst>
              <a:ext uri="{FF2B5EF4-FFF2-40B4-BE49-F238E27FC236}">
                <a16:creationId xmlns="" xmlns:a16="http://schemas.microsoft.com/office/drawing/2014/main" id="{5B320078-9DC5-4205-A5CE-2AC3380C7C97}"/>
              </a:ext>
            </a:extLst>
          </p:cNvPr>
          <p:cNvSpPr/>
          <p:nvPr/>
        </p:nvSpPr>
        <p:spPr>
          <a:xfrm>
            <a:off x="7463047" y="3192560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7B7ACA94-E5D6-47EF-ADE2-05F215FCF7EC}"/>
              </a:ext>
            </a:extLst>
          </p:cNvPr>
          <p:cNvSpPr/>
          <p:nvPr/>
        </p:nvSpPr>
        <p:spPr>
          <a:xfrm>
            <a:off x="2952632" y="3340549"/>
            <a:ext cx="897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Create a new resource</a:t>
            </a:r>
            <a:endParaRPr lang="en-GB" sz="900" dirty="0">
              <a:solidFill>
                <a:prstClr val="black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89" name="Picture 16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82679E5-324F-4381-BFCE-CEB0E355E51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96" y="2851219"/>
            <a:ext cx="305846" cy="305846"/>
          </a:xfrm>
          <a:prstGeom prst="rect">
            <a:avLst/>
          </a:prstGeom>
        </p:spPr>
      </p:pic>
      <p:sp>
        <p:nvSpPr>
          <p:cNvPr id="90" name="Rectangle 16">
            <a:extLst>
              <a:ext uri="{FF2B5EF4-FFF2-40B4-BE49-F238E27FC236}">
                <a16:creationId xmlns="" xmlns:a16="http://schemas.microsoft.com/office/drawing/2014/main" id="{0323AB13-0BB0-4253-A776-6FB9B0C0F12B}"/>
              </a:ext>
            </a:extLst>
          </p:cNvPr>
          <p:cNvSpPr/>
          <p:nvPr/>
        </p:nvSpPr>
        <p:spPr>
          <a:xfrm>
            <a:off x="1885017" y="3340549"/>
            <a:ext cx="970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Arial Narrow" panose="020B0606020202030204" pitchFamily="34" charset="0"/>
                <a:cs typeface="Segoe UI" panose="020B0502040204020203" pitchFamily="34" charset="0"/>
              </a:rPr>
              <a:t>Access to </a:t>
            </a:r>
          </a:p>
          <a:p>
            <a:pPr algn="ctr"/>
            <a:r>
              <a:rPr lang="en-US" sz="900" dirty="0">
                <a:latin typeface="Arial Narrow" panose="020B0606020202030204" pitchFamily="34" charset="0"/>
                <a:cs typeface="Segoe UI" panose="020B0502040204020203" pitchFamily="34" charset="0"/>
              </a:rPr>
              <a:t>MANU-SQUARE</a:t>
            </a:r>
            <a:endParaRPr lang="en-GB" sz="9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91" name="Immagine 58">
            <a:extLst>
              <a:ext uri="{FF2B5EF4-FFF2-40B4-BE49-F238E27FC236}">
                <a16:creationId xmlns="" xmlns:a16="http://schemas.microsoft.com/office/drawing/2014/main" id="{673416A1-7941-4798-BF5B-2B1781682C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8"/>
          <a:stretch/>
        </p:blipFill>
        <p:spPr>
          <a:xfrm>
            <a:off x="2210554" y="2863905"/>
            <a:ext cx="340421" cy="292665"/>
          </a:xfrm>
          <a:prstGeom prst="rect">
            <a:avLst/>
          </a:prstGeom>
        </p:spPr>
      </p:pic>
      <p:cxnSp>
        <p:nvCxnSpPr>
          <p:cNvPr id="92" name="Straight Connector 14">
            <a:extLst>
              <a:ext uri="{FF2B5EF4-FFF2-40B4-BE49-F238E27FC236}">
                <a16:creationId xmlns="" xmlns:a16="http://schemas.microsoft.com/office/drawing/2014/main" id="{AE3773B1-11F3-4816-AB44-E28397DF98A4}"/>
              </a:ext>
            </a:extLst>
          </p:cNvPr>
          <p:cNvCxnSpPr>
            <a:cxnSpLocks/>
          </p:cNvCxnSpPr>
          <p:nvPr/>
        </p:nvCxnSpPr>
        <p:spPr>
          <a:xfrm flipV="1">
            <a:off x="2444884" y="3243645"/>
            <a:ext cx="917327" cy="3513"/>
          </a:xfrm>
          <a:prstGeom prst="line">
            <a:avLst/>
          </a:prstGeom>
          <a:noFill/>
          <a:ln w="38100" cap="rnd" cmpd="sng" algn="ctr">
            <a:solidFill>
              <a:srgbClr val="E78D59"/>
            </a:solidFill>
            <a:prstDash val="solid"/>
          </a:ln>
          <a:effectLst/>
        </p:spPr>
      </p:cxnSp>
      <p:sp>
        <p:nvSpPr>
          <p:cNvPr id="93" name="Oval 22">
            <a:extLst>
              <a:ext uri="{FF2B5EF4-FFF2-40B4-BE49-F238E27FC236}">
                <a16:creationId xmlns="" xmlns:a16="http://schemas.microsoft.com/office/drawing/2014/main" id="{23D6DCD0-B1D8-46EE-B621-0B9EA824CAC9}"/>
              </a:ext>
            </a:extLst>
          </p:cNvPr>
          <p:cNvSpPr/>
          <p:nvPr/>
        </p:nvSpPr>
        <p:spPr>
          <a:xfrm>
            <a:off x="2326143" y="3187788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94" name="Oval 22">
            <a:extLst>
              <a:ext uri="{FF2B5EF4-FFF2-40B4-BE49-F238E27FC236}">
                <a16:creationId xmlns="" xmlns:a16="http://schemas.microsoft.com/office/drawing/2014/main" id="{FAE32216-179F-439D-AE4A-CF2208813B2B}"/>
              </a:ext>
            </a:extLst>
          </p:cNvPr>
          <p:cNvSpPr/>
          <p:nvPr/>
        </p:nvSpPr>
        <p:spPr>
          <a:xfrm>
            <a:off x="3348435" y="3187788"/>
            <a:ext cx="118741" cy="118741"/>
          </a:xfrm>
          <a:prstGeom prst="ellipse">
            <a:avLst/>
          </a:prstGeom>
          <a:solidFill>
            <a:srgbClr val="C4505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50" dirty="0">
              <a:solidFill>
                <a:prstClr val="white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97" name="Imagem 4">
            <a:extLst>
              <a:ext uri="{FF2B5EF4-FFF2-40B4-BE49-F238E27FC236}">
                <a16:creationId xmlns="" xmlns:a16="http://schemas.microsoft.com/office/drawing/2014/main" id="{CA040BA5-2CDC-400C-9566-D471A130043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19031" y="2029617"/>
            <a:ext cx="988434" cy="654263"/>
          </a:xfrm>
          <a:prstGeom prst="rect">
            <a:avLst/>
          </a:prstGeom>
        </p:spPr>
      </p:pic>
      <p:pic>
        <p:nvPicPr>
          <p:cNvPr id="95" name="Imagem 6">
            <a:extLst>
              <a:ext uri="{FF2B5EF4-FFF2-40B4-BE49-F238E27FC236}">
                <a16:creationId xmlns="" xmlns:a16="http://schemas.microsoft.com/office/drawing/2014/main" id="{9EF1E848-ABBE-41C6-9B76-D5AEBA3795C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20825" y="2012632"/>
            <a:ext cx="891135" cy="715697"/>
          </a:xfrm>
          <a:prstGeom prst="rect">
            <a:avLst/>
          </a:prstGeom>
        </p:spPr>
      </p:pic>
      <p:pic>
        <p:nvPicPr>
          <p:cNvPr id="98" name="Immagine 9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3493" r="28403" b="87237"/>
          <a:stretch/>
        </p:blipFill>
        <p:spPr>
          <a:xfrm>
            <a:off x="154244" y="1201982"/>
            <a:ext cx="4602167" cy="4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505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50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50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505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50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505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9" grpId="2"/>
      <p:bldP spid="11" grpId="0"/>
      <p:bldP spid="11" grpId="1"/>
      <p:bldP spid="11" grpId="2"/>
      <p:bldP spid="20" grpId="0"/>
      <p:bldP spid="21" grpId="0"/>
      <p:bldP spid="25" grpId="0"/>
      <p:bldP spid="40" grpId="0"/>
      <p:bldP spid="55" grpId="0" animBg="1"/>
      <p:bldP spid="56" grpId="0"/>
      <p:bldP spid="57" grpId="0"/>
      <p:bldP spid="62" grpId="0" animBg="1"/>
      <p:bldP spid="63" grpId="0" animBg="1"/>
      <p:bldP spid="65" grpId="0" animBg="1"/>
      <p:bldP spid="66" grpId="0"/>
      <p:bldP spid="67" grpId="0"/>
      <p:bldP spid="70" grpId="0" animBg="1"/>
      <p:bldP spid="73" grpId="0" animBg="1"/>
      <p:bldP spid="74" grpId="0" animBg="1"/>
      <p:bldP spid="75" grpId="0" animBg="1"/>
      <p:bldP spid="85" grpId="0"/>
      <p:bldP spid="85" grpId="1"/>
      <p:bldP spid="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07"/>
          <a:stretch/>
        </p:blipFill>
        <p:spPr>
          <a:xfrm>
            <a:off x="819081" y="1133856"/>
            <a:ext cx="5291328" cy="55531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9C88A63-5709-4614-B2E2-008FCD23DE8A}"/>
              </a:ext>
            </a:extLst>
          </p:cNvPr>
          <p:cNvSpPr txBox="1"/>
          <p:nvPr/>
        </p:nvSpPr>
        <p:spPr>
          <a:xfrm>
            <a:off x="819081" y="1689175"/>
            <a:ext cx="8166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VIDEO DEMO: </a:t>
            </a:r>
            <a:r>
              <a:rPr lang="it-IT" sz="1600" dirty="0">
                <a:hlinkClick r:id="rId4"/>
              </a:rPr>
              <a:t>https://drive.google.com/file/d/1c0fTWm9nzXqg-_</a:t>
            </a:r>
            <a:r>
              <a:rPr lang="it-IT" sz="1600" dirty="0" smtClean="0">
                <a:hlinkClick r:id="rId4"/>
              </a:rPr>
              <a:t>jffSCDfFhYpZ4XIbhX/view</a:t>
            </a:r>
            <a:r>
              <a:rPr lang="it-IT" sz="1600" dirty="0" smtClean="0"/>
              <a:t>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7325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/>
        </p:blipFill>
        <p:spPr>
          <a:xfrm>
            <a:off x="1209675" y="1041400"/>
            <a:ext cx="7451978" cy="53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91"/>
          <a:stretch/>
        </p:blipFill>
        <p:spPr>
          <a:xfrm>
            <a:off x="806889" y="1182624"/>
            <a:ext cx="5713984" cy="62179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9C88A63-5709-4614-B2E2-008FCD23DE8A}"/>
              </a:ext>
            </a:extLst>
          </p:cNvPr>
          <p:cNvSpPr txBox="1"/>
          <p:nvPr/>
        </p:nvSpPr>
        <p:spPr>
          <a:xfrm>
            <a:off x="806889" y="1945640"/>
            <a:ext cx="799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LIVE Platform</a:t>
            </a:r>
            <a:r>
              <a:rPr lang="en-GB" sz="1600" dirty="0" smtClean="0"/>
              <a:t>: </a:t>
            </a:r>
            <a:r>
              <a:rPr lang="en-GB" sz="1600" dirty="0">
                <a:hlinkClick r:id="rId4"/>
              </a:rPr>
              <a:t>https://platform.manusquare.eu/#/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656383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67" y="1041400"/>
            <a:ext cx="7162038" cy="53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8"/>
          <a:stretch/>
        </p:blipFill>
        <p:spPr>
          <a:xfrm>
            <a:off x="1209675" y="1077976"/>
            <a:ext cx="7644384" cy="54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57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="" xmlns:a16="http://schemas.microsoft.com/office/drawing/2014/main" id="{F94D3505-5E25-49B9-8711-EA651D8E24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APPROFONDIMENTI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90A4B295-475F-4825-9AC9-7EF528BABA53}"/>
              </a:ext>
            </a:extLst>
          </p:cNvPr>
          <p:cNvSpPr txBox="1"/>
          <p:nvPr/>
        </p:nvSpPr>
        <p:spPr>
          <a:xfrm>
            <a:off x="840508" y="1315997"/>
            <a:ext cx="803526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Sito Web: </a:t>
            </a:r>
            <a:r>
              <a:rPr lang="it-IT" dirty="0">
                <a:hlinkClick r:id="rId2"/>
              </a:rPr>
              <a:t>https://www.manusquare.eu/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Documenti e Materiali: </a:t>
            </a:r>
            <a:r>
              <a:rPr lang="it-IT" dirty="0">
                <a:hlinkClick r:id="rId3"/>
              </a:rPr>
              <a:t>https://www.manusquare.eu/documents/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Accesso Piattaforma (Open </a:t>
            </a:r>
            <a:r>
              <a:rPr lang="it-IT" dirty="0" err="1" smtClean="0"/>
              <a:t>Innovation</a:t>
            </a:r>
            <a:r>
              <a:rPr lang="it-IT" dirty="0" smtClean="0"/>
              <a:t>): </a:t>
            </a:r>
            <a:r>
              <a:rPr lang="en-GB" dirty="0">
                <a:hlinkClick r:id="rId4"/>
              </a:rPr>
              <a:t>https://platform.manusquare.eu</a:t>
            </a:r>
            <a:r>
              <a:rPr lang="en-GB" dirty="0" smtClean="0">
                <a:hlinkClick r:id="rId4"/>
              </a:rPr>
              <a:t>/#/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Video (</a:t>
            </a:r>
            <a:r>
              <a:rPr lang="it-IT" dirty="0" err="1" smtClean="0"/>
              <a:t>Capacity</a:t>
            </a:r>
            <a:r>
              <a:rPr lang="it-IT" dirty="0" smtClean="0"/>
              <a:t> </a:t>
            </a:r>
            <a:r>
              <a:rPr lang="it-IT" dirty="0" err="1" smtClean="0"/>
              <a:t>Sharing</a:t>
            </a:r>
            <a:r>
              <a:rPr lang="it-IT" dirty="0" smtClean="0"/>
              <a:t>): </a:t>
            </a:r>
            <a:r>
              <a:rPr lang="it-IT" dirty="0">
                <a:hlinkClick r:id="rId5"/>
              </a:rPr>
              <a:t>https://drive.google.com/file/d/1c0fTWm9nzXqg-_jffSCDfFhYpZ4XIbhX/view</a:t>
            </a:r>
            <a:r>
              <a:rPr lang="it-IT" dirty="0"/>
              <a:t>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YouTube</a:t>
            </a:r>
            <a:r>
              <a:rPr lang="it-IT" dirty="0" smtClean="0"/>
              <a:t> Channel: </a:t>
            </a:r>
            <a:r>
              <a:rPr lang="it-IT" dirty="0">
                <a:hlinkClick r:id="rId5"/>
              </a:rPr>
              <a:t>https://drive.google.com/file/d/1c0fTWm9nzXqg-_jffSCDfFhYpZ4XIbhX/view</a:t>
            </a:r>
            <a:r>
              <a:rPr lang="it-IT" dirty="0"/>
              <a:t>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LinkedIn</a:t>
            </a:r>
            <a:r>
              <a:rPr lang="it-IT" dirty="0" smtClean="0"/>
              <a:t>: </a:t>
            </a:r>
            <a:r>
              <a:rPr lang="it-IT" dirty="0">
                <a:hlinkClick r:id="rId6"/>
              </a:rPr>
              <a:t>https://www.linkedin.com/company/12616455/admin/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Twitter</a:t>
            </a:r>
            <a:r>
              <a:rPr lang="it-IT" dirty="0" smtClean="0"/>
              <a:t>: </a:t>
            </a:r>
            <a:r>
              <a:rPr lang="it-IT" dirty="0">
                <a:hlinkClick r:id="rId7"/>
              </a:rPr>
              <a:t>https://twitter.com/eumanusquare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6756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="" xmlns:a16="http://schemas.microsoft.com/office/drawing/2014/main" id="{F94D3505-5E25-49B9-8711-EA651D8E2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6950" y="759826"/>
            <a:ext cx="5109959" cy="281034"/>
          </a:xfrm>
        </p:spPr>
        <p:txBody>
          <a:bodyPr/>
          <a:lstStyle/>
          <a:p>
            <a:r>
              <a:rPr lang="en-US" sz="2000" cap="all" dirty="0" err="1"/>
              <a:t>Domande</a:t>
            </a:r>
            <a:r>
              <a:rPr lang="en-US" sz="2000" cap="all" dirty="0"/>
              <a:t> a </a:t>
            </a:r>
            <a:r>
              <a:rPr lang="en-US" sz="2000" cap="all" dirty="0" err="1"/>
              <a:t>risposta</a:t>
            </a:r>
            <a:r>
              <a:rPr lang="en-US" sz="2000" cap="all" dirty="0"/>
              <a:t> </a:t>
            </a:r>
            <a:r>
              <a:rPr lang="en-US" sz="2000" cap="all" dirty="0" err="1"/>
              <a:t>multipla</a:t>
            </a:r>
            <a:endParaRPr lang="en-US" sz="2000" cap="all" dirty="0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90A4B295-475F-4825-9AC9-7EF528BABA53}"/>
              </a:ext>
            </a:extLst>
          </p:cNvPr>
          <p:cNvSpPr txBox="1"/>
          <p:nvPr/>
        </p:nvSpPr>
        <p:spPr>
          <a:xfrm>
            <a:off x="840509" y="1529971"/>
            <a:ext cx="711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azienda, avete “</a:t>
            </a:r>
            <a:r>
              <a:rPr lang="it-IT" dirty="0" err="1" smtClean="0"/>
              <a:t>Unused</a:t>
            </a:r>
            <a:r>
              <a:rPr lang="it-IT" dirty="0" smtClean="0"/>
              <a:t>” </a:t>
            </a:r>
            <a:r>
              <a:rPr lang="it-IT" dirty="0" err="1" smtClean="0"/>
              <a:t>capacities</a:t>
            </a:r>
            <a:r>
              <a:rPr lang="it-IT" dirty="0" smtClean="0"/>
              <a:t> che vorreste/potreste condividere?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7C3C874E-F4BD-4B71-9C8F-078E659ED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09" y="2249868"/>
            <a:ext cx="782796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2000" b="1" dirty="0">
                <a:solidFill>
                  <a:srgbClr val="164194"/>
                </a:solidFill>
                <a:latin typeface="+mn-lt"/>
              </a:rPr>
              <a:t>A </a:t>
            </a:r>
            <a:r>
              <a:rPr lang="it-IT" altLang="en-US" sz="1800" dirty="0" smtClean="0">
                <a:latin typeface="+mn-lt"/>
              </a:rPr>
              <a:t>Si, Know-how</a:t>
            </a:r>
            <a:endParaRPr lang="it-IT" altLang="en-US" sz="1800" dirty="0">
              <a:latin typeface="+mn-lt"/>
            </a:endParaRPr>
          </a:p>
          <a:p>
            <a:endParaRPr lang="it-IT" altLang="en-US" sz="1800" dirty="0">
              <a:latin typeface="+mn-lt"/>
            </a:endParaRPr>
          </a:p>
          <a:p>
            <a:r>
              <a:rPr lang="it-IT" altLang="en-US" sz="2000" b="1" dirty="0">
                <a:solidFill>
                  <a:srgbClr val="164194"/>
                </a:solidFill>
                <a:latin typeface="+mn-lt"/>
              </a:rPr>
              <a:t>B</a:t>
            </a:r>
            <a:r>
              <a:rPr lang="it-IT" altLang="en-US" sz="2000" dirty="0"/>
              <a:t> </a:t>
            </a:r>
            <a:r>
              <a:rPr lang="it-IT" altLang="en-US" sz="2000" dirty="0" smtClean="0"/>
              <a:t>Si, </a:t>
            </a:r>
            <a:r>
              <a:rPr lang="it-IT" altLang="en-US" sz="1800" dirty="0" smtClean="0"/>
              <a:t>Technology</a:t>
            </a:r>
            <a:endParaRPr lang="it-IT" altLang="en-US" sz="2000" dirty="0"/>
          </a:p>
          <a:p>
            <a:endParaRPr lang="it-IT" altLang="en-US" sz="1800" dirty="0">
              <a:latin typeface="+mn-lt"/>
            </a:endParaRPr>
          </a:p>
          <a:p>
            <a:r>
              <a:rPr lang="it-IT" altLang="en-US" sz="2000" b="1" dirty="0">
                <a:solidFill>
                  <a:srgbClr val="164194"/>
                </a:solidFill>
                <a:latin typeface="+mn-lt"/>
              </a:rPr>
              <a:t>C</a:t>
            </a:r>
            <a:r>
              <a:rPr lang="it-IT" altLang="en-US" sz="2000" dirty="0"/>
              <a:t> </a:t>
            </a:r>
            <a:r>
              <a:rPr lang="it-IT" altLang="en-US" sz="2000" dirty="0" smtClean="0"/>
              <a:t>Si, </a:t>
            </a:r>
            <a:r>
              <a:rPr lang="it-IT" altLang="en-US" sz="1800" dirty="0" smtClean="0"/>
              <a:t>Production</a:t>
            </a:r>
            <a:endParaRPr lang="it-IT" altLang="en-US" sz="2000" dirty="0"/>
          </a:p>
          <a:p>
            <a:endParaRPr lang="it-IT" altLang="en-US" sz="1800" dirty="0">
              <a:latin typeface="+mn-lt"/>
            </a:endParaRPr>
          </a:p>
          <a:p>
            <a:r>
              <a:rPr lang="it-IT" altLang="en-US" sz="2000" b="1" dirty="0">
                <a:solidFill>
                  <a:srgbClr val="164194"/>
                </a:solidFill>
                <a:latin typeface="+mn-lt"/>
              </a:rPr>
              <a:t>D</a:t>
            </a:r>
            <a:r>
              <a:rPr lang="it-IT" altLang="en-US" sz="2000" dirty="0"/>
              <a:t> </a:t>
            </a:r>
            <a:r>
              <a:rPr lang="it-IT" altLang="en-US" sz="1800" dirty="0" smtClean="0"/>
              <a:t>Si, Waste</a:t>
            </a:r>
          </a:p>
          <a:p>
            <a:endParaRPr lang="it-IT" altLang="en-US" sz="1800" dirty="0" smtClean="0">
              <a:latin typeface="+mn-lt"/>
            </a:endParaRPr>
          </a:p>
          <a:p>
            <a:r>
              <a:rPr lang="it-IT" altLang="en-US" sz="2000" b="1" dirty="0" smtClean="0">
                <a:solidFill>
                  <a:srgbClr val="164194"/>
                </a:solidFill>
              </a:rPr>
              <a:t>E</a:t>
            </a:r>
            <a:r>
              <a:rPr lang="it-IT" altLang="en-US" sz="2000" dirty="0" smtClean="0"/>
              <a:t> </a:t>
            </a:r>
            <a:r>
              <a:rPr lang="it-IT" altLang="en-US" sz="1800" dirty="0" smtClean="0"/>
              <a:t>No</a:t>
            </a:r>
            <a:endParaRPr lang="it-IT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510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="" xmlns:a16="http://schemas.microsoft.com/office/drawing/2014/main" id="{F94D3505-5E25-49B9-8711-EA651D8E2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6950" y="759826"/>
            <a:ext cx="5109959" cy="281034"/>
          </a:xfrm>
        </p:spPr>
        <p:txBody>
          <a:bodyPr/>
          <a:lstStyle/>
          <a:p>
            <a:r>
              <a:rPr lang="en-US" sz="2000" cap="all" dirty="0" err="1"/>
              <a:t>Domande</a:t>
            </a:r>
            <a:r>
              <a:rPr lang="en-US" sz="2000" cap="all" dirty="0"/>
              <a:t> a </a:t>
            </a:r>
            <a:r>
              <a:rPr lang="en-US" sz="2000" cap="all" dirty="0" err="1"/>
              <a:t>risposta</a:t>
            </a:r>
            <a:r>
              <a:rPr lang="en-US" sz="2000" cap="all" dirty="0"/>
              <a:t> </a:t>
            </a:r>
            <a:r>
              <a:rPr lang="en-US" sz="2000" cap="all" dirty="0" err="1"/>
              <a:t>multipla</a:t>
            </a:r>
            <a:endParaRPr lang="en-US" sz="2000" cap="all" dirty="0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90A4B295-475F-4825-9AC9-7EF528BABA53}"/>
              </a:ext>
            </a:extLst>
          </p:cNvPr>
          <p:cNvSpPr txBox="1"/>
          <p:nvPr/>
        </p:nvSpPr>
        <p:spPr>
          <a:xfrm>
            <a:off x="840509" y="1529971"/>
            <a:ext cx="758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Usereste una piattaforma B2B per estendere/migliorare la vostra </a:t>
            </a:r>
            <a:r>
              <a:rPr lang="it-IT" dirty="0" err="1" smtClean="0"/>
              <a:t>supply-chain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7C3C874E-F4BD-4B71-9C8F-078E659ED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09" y="2249868"/>
            <a:ext cx="78279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2000" b="1" dirty="0">
                <a:solidFill>
                  <a:srgbClr val="164194"/>
                </a:solidFill>
                <a:latin typeface="+mn-lt"/>
              </a:rPr>
              <a:t>A </a:t>
            </a:r>
            <a:r>
              <a:rPr lang="it-IT" altLang="en-US" sz="1800" dirty="0" smtClean="0">
                <a:latin typeface="+mn-lt"/>
              </a:rPr>
              <a:t>Si, senza condizioni</a:t>
            </a:r>
            <a:endParaRPr lang="it-IT" altLang="en-US" sz="1800" dirty="0">
              <a:latin typeface="+mn-lt"/>
            </a:endParaRPr>
          </a:p>
          <a:p>
            <a:endParaRPr lang="it-IT" altLang="en-US" sz="1800" dirty="0">
              <a:latin typeface="+mn-lt"/>
            </a:endParaRPr>
          </a:p>
          <a:p>
            <a:r>
              <a:rPr lang="it-IT" altLang="en-US" sz="2000" b="1" dirty="0">
                <a:solidFill>
                  <a:srgbClr val="164194"/>
                </a:solidFill>
                <a:latin typeface="+mn-lt"/>
              </a:rPr>
              <a:t>B</a:t>
            </a:r>
            <a:r>
              <a:rPr lang="it-IT" altLang="en-US" sz="2000" dirty="0"/>
              <a:t> </a:t>
            </a:r>
            <a:r>
              <a:rPr lang="it-IT" altLang="en-US" sz="2000" dirty="0" smtClean="0"/>
              <a:t>Si, per scoprire nuovi partner/risorse utili </a:t>
            </a:r>
            <a:endParaRPr lang="it-IT" altLang="en-US" sz="2000" dirty="0"/>
          </a:p>
          <a:p>
            <a:endParaRPr lang="it-IT" altLang="en-US" sz="1800" dirty="0">
              <a:latin typeface="+mn-lt"/>
            </a:endParaRPr>
          </a:p>
          <a:p>
            <a:r>
              <a:rPr lang="it-IT" altLang="en-US" sz="2000" b="1" dirty="0">
                <a:solidFill>
                  <a:srgbClr val="164194"/>
                </a:solidFill>
                <a:latin typeface="+mn-lt"/>
              </a:rPr>
              <a:t>C</a:t>
            </a:r>
            <a:r>
              <a:rPr lang="it-IT" altLang="en-US" sz="2000" dirty="0"/>
              <a:t> Si, </a:t>
            </a:r>
            <a:r>
              <a:rPr lang="it-IT" altLang="en-US" sz="2000" dirty="0" smtClean="0"/>
              <a:t>per creare e gestire le relazioni con i partner (nuovi e vecchi)</a:t>
            </a:r>
            <a:endParaRPr lang="it-IT" altLang="en-US" sz="2000" dirty="0"/>
          </a:p>
          <a:p>
            <a:endParaRPr lang="it-IT" altLang="en-US" sz="1800" dirty="0">
              <a:latin typeface="+mn-lt"/>
            </a:endParaRPr>
          </a:p>
          <a:p>
            <a:r>
              <a:rPr lang="it-IT" altLang="en-US" sz="2000" b="1" dirty="0">
                <a:solidFill>
                  <a:srgbClr val="164194"/>
                </a:solidFill>
                <a:latin typeface="+mn-lt"/>
              </a:rPr>
              <a:t>D</a:t>
            </a:r>
            <a:r>
              <a:rPr lang="it-IT" altLang="en-US" sz="2000" dirty="0"/>
              <a:t> </a:t>
            </a:r>
            <a:r>
              <a:rPr lang="it-IT" altLang="en-US" sz="1800" dirty="0" smtClean="0"/>
              <a:t>Si, per sviluppare nuovi prodotti e modelli di business </a:t>
            </a:r>
          </a:p>
          <a:p>
            <a:endParaRPr lang="it-IT" altLang="en-US" sz="1800" dirty="0" smtClean="0">
              <a:latin typeface="+mn-lt"/>
            </a:endParaRPr>
          </a:p>
          <a:p>
            <a:r>
              <a:rPr lang="it-IT" altLang="en-US" sz="2000" b="1" dirty="0" smtClean="0">
                <a:solidFill>
                  <a:srgbClr val="164194"/>
                </a:solidFill>
              </a:rPr>
              <a:t>E</a:t>
            </a:r>
            <a:r>
              <a:rPr lang="it-IT" altLang="en-US" sz="2000" dirty="0" smtClean="0"/>
              <a:t> </a:t>
            </a:r>
            <a:r>
              <a:rPr lang="it-IT" altLang="en-US" sz="1800" dirty="0" smtClean="0"/>
              <a:t>No</a:t>
            </a:r>
            <a:endParaRPr lang="it-IT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 smtClean="0"/>
              <a:t>PMI NETWORK</a:t>
            </a:r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/>
          <a:stretch/>
        </p:blipFill>
        <p:spPr>
          <a:xfrm>
            <a:off x="1209675" y="1132554"/>
            <a:ext cx="7607808" cy="5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7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="" xmlns:a16="http://schemas.microsoft.com/office/drawing/2014/main" id="{F94D3505-5E25-49B9-8711-EA651D8E24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CONTATTI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90A4B295-475F-4825-9AC9-7EF528BABA53}"/>
              </a:ext>
            </a:extLst>
          </p:cNvPr>
          <p:cNvSpPr txBox="1"/>
          <p:nvPr/>
        </p:nvSpPr>
        <p:spPr>
          <a:xfrm>
            <a:off x="1535453" y="2071901"/>
            <a:ext cx="652499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Alessio Gugliotta</a:t>
            </a:r>
          </a:p>
          <a:p>
            <a:pPr algn="ctr"/>
            <a:r>
              <a:rPr lang="it-IT" sz="3200" dirty="0" smtClean="0"/>
              <a:t>INNOVA </a:t>
            </a:r>
            <a:r>
              <a:rPr lang="it-IT" sz="3200" dirty="0" err="1" smtClean="0"/>
              <a:t>srl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Email: </a:t>
            </a:r>
            <a:r>
              <a:rPr lang="it-IT" dirty="0" smtClean="0">
                <a:hlinkClick r:id="rId2"/>
              </a:rPr>
              <a:t>a.gugliotta@innova-eu.net</a:t>
            </a:r>
            <a:endParaRPr lang="it-IT" dirty="0" smtClean="0"/>
          </a:p>
          <a:p>
            <a:r>
              <a:rPr lang="it-IT" dirty="0" smtClean="0"/>
              <a:t>Skype: </a:t>
            </a:r>
            <a:r>
              <a:rPr lang="it-IT" dirty="0" err="1" smtClean="0"/>
              <a:t>gialessio</a:t>
            </a:r>
            <a:endParaRPr lang="it-IT" dirty="0" smtClean="0"/>
          </a:p>
          <a:p>
            <a:r>
              <a:rPr lang="it-IT" dirty="0" err="1" smtClean="0"/>
              <a:t>LinkedIn</a:t>
            </a:r>
            <a:r>
              <a:rPr lang="it-IT" dirty="0" smtClean="0"/>
              <a:t>: </a:t>
            </a:r>
            <a:r>
              <a:rPr lang="it-IT" dirty="0">
                <a:hlinkClick r:id="rId3"/>
              </a:rPr>
              <a:t>https://www.linkedin.com/in/alessio-gugliotta-ba4b7132/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0213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/>
        </p:blipFill>
        <p:spPr>
          <a:xfrm>
            <a:off x="1209675" y="1170017"/>
            <a:ext cx="7403211" cy="53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9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/>
          <a:stretch/>
        </p:blipFill>
        <p:spPr>
          <a:xfrm>
            <a:off x="1209675" y="1158239"/>
            <a:ext cx="7446645" cy="52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1209675" y="1188052"/>
            <a:ext cx="7510271" cy="53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7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/>
          <a:stretch/>
        </p:blipFill>
        <p:spPr>
          <a:xfrm>
            <a:off x="1209675" y="1157179"/>
            <a:ext cx="7476363" cy="53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/>
          <a:stretch/>
        </p:blipFill>
        <p:spPr>
          <a:xfrm>
            <a:off x="1209675" y="1153090"/>
            <a:ext cx="7498079" cy="53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78C6E1F0-E067-4DF6-9151-DAED795F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/>
              <a:t>PMI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1209675" y="1090168"/>
            <a:ext cx="7632192" cy="54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311</Words>
  <Application>Microsoft Macintosh PowerPoint</Application>
  <PresentationFormat>Presentazione su schermo (4:3)</PresentationFormat>
  <Paragraphs>116</Paragraphs>
  <Slides>30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Arial Narrow</vt:lpstr>
      <vt:lpstr>Calibri</vt:lpstr>
      <vt:lpstr>Calibri Light</vt:lpstr>
      <vt:lpstr>Montserrat</vt:lpstr>
      <vt:lpstr>MS PGothic</vt:lpstr>
      <vt:lpstr>ＭＳ Ｐゴシック</vt:lpstr>
      <vt:lpstr>Segoe UI</vt:lpstr>
      <vt:lpstr>Wingdings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24</cp:revision>
  <dcterms:created xsi:type="dcterms:W3CDTF">2019-04-30T11:09:29Z</dcterms:created>
  <dcterms:modified xsi:type="dcterms:W3CDTF">2020-06-24T17:51:15Z</dcterms:modified>
</cp:coreProperties>
</file>